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6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media/image10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  <p:sldMasterId id="2147483669" r:id="rId2"/>
    <p:sldMasterId id="2147483688" r:id="rId3"/>
    <p:sldMasterId id="2147483703" r:id="rId4"/>
    <p:sldMasterId id="2147483709" r:id="rId5"/>
    <p:sldMasterId id="2147483714" r:id="rId6"/>
    <p:sldMasterId id="2147483720" r:id="rId7"/>
  </p:sldMasterIdLst>
  <p:notesMasterIdLst>
    <p:notesMasterId r:id="rId16"/>
  </p:notesMasterIdLst>
  <p:handoutMasterIdLst>
    <p:handoutMasterId r:id="rId17"/>
  </p:handoutMasterIdLst>
  <p:sldIdLst>
    <p:sldId id="344" r:id="rId8"/>
    <p:sldId id="349" r:id="rId9"/>
    <p:sldId id="350" r:id="rId10"/>
    <p:sldId id="352" r:id="rId11"/>
    <p:sldId id="355" r:id="rId12"/>
    <p:sldId id="356" r:id="rId13"/>
    <p:sldId id="353" r:id="rId14"/>
    <p:sldId id="354" r:id="rId15"/>
  </p:sldIdLst>
  <p:sldSz cx="9144000" cy="5715000" type="screen16x10"/>
  <p:notesSz cx="6858000" cy="9144000"/>
  <p:defaultTextStyle>
    <a:defPPr>
      <a:defRPr lang="de-DE"/>
    </a:defPPr>
    <a:lvl1pPr marL="0" algn="l" defTabSz="713174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588" algn="l" defTabSz="713174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174" algn="l" defTabSz="713174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762" algn="l" defTabSz="713174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350" algn="l" defTabSz="713174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2938" algn="l" defTabSz="713174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524" algn="l" defTabSz="713174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112" algn="l" defTabSz="713174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700" algn="l" defTabSz="713174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444C"/>
    <a:srgbClr val="F89A46"/>
    <a:srgbClr val="67B967"/>
    <a:srgbClr val="3B85BC"/>
    <a:srgbClr val="D83745"/>
    <a:srgbClr val="5B9B5E"/>
    <a:srgbClr val="FD8927"/>
    <a:srgbClr val="6494B2"/>
    <a:srgbClr val="FFB9B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49" autoAdjust="0"/>
    <p:restoredTop sz="85185" autoAdjust="0"/>
  </p:normalViewPr>
  <p:slideViewPr>
    <p:cSldViewPr snapToGrid="0">
      <p:cViewPr varScale="1">
        <p:scale>
          <a:sx n="133" d="100"/>
          <a:sy n="133" d="100"/>
        </p:scale>
        <p:origin x="904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3432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39DDD838-A159-44B8-B62C-9BD0A3C464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CB24953-1856-4DE3-972C-125ADBA307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27E7DB-42DA-44B9-9478-182E035A63AB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5C7D00C-7394-40FD-AB0D-A8E748A78D5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EDEFBA-DB7F-4CDE-BD04-299352DA24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D8422A-1294-4C5E-AEB3-106DE9101C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51743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479DA3-0AA3-4449-B961-BDF7184C9B82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0E8B08-EAF3-4262-87F7-B5CA32CC135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6847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588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174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762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350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2938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524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112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700" algn="l" defTabSz="713174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9144000" cy="123405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13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B0610-2A41-4147-9028-430DB42FBA95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3028950" y="5296966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23CFA-973D-4835-A822-D5B1023423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495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A76829-4F77-4318-902F-7E2B3081A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3E13FB-5921-47D3-945C-301194E68D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C4495F1-51FA-4630-A9DF-42548EA91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B6D3E9A-5651-4314-81EC-323848C80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84961-95F9-4150-895C-A2B8F9C8F1C6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6D9CD41-0F2E-4E02-AF61-460CE07CF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DD123BA-F50B-4858-8753-6F0B80DD4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B9335-DEF4-4775-A66C-56011791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0492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A53D02-C073-40C8-9B47-F5AC3B664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04274"/>
            <a:ext cx="7886700" cy="1104636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5D3119-776C-4817-A06F-41E058B21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68" indent="0">
              <a:buNone/>
              <a:defRPr sz="1125" b="1"/>
            </a:lvl2pPr>
            <a:lvl3pPr marL="514337" indent="0">
              <a:buNone/>
              <a:defRPr sz="1013" b="1"/>
            </a:lvl3pPr>
            <a:lvl4pPr marL="771506" indent="0">
              <a:buNone/>
              <a:defRPr sz="900" b="1"/>
            </a:lvl4pPr>
            <a:lvl5pPr marL="1028675" indent="0">
              <a:buNone/>
              <a:defRPr sz="900" b="1"/>
            </a:lvl5pPr>
            <a:lvl6pPr marL="1285843" indent="0">
              <a:buNone/>
              <a:defRPr sz="900" b="1"/>
            </a:lvl6pPr>
            <a:lvl7pPr marL="1543012" indent="0">
              <a:buNone/>
              <a:defRPr sz="900" b="1"/>
            </a:lvl7pPr>
            <a:lvl8pPr marL="1800180" indent="0">
              <a:buNone/>
              <a:defRPr sz="900" b="1"/>
            </a:lvl8pPr>
            <a:lvl9pPr marL="2057348" indent="0">
              <a:buNone/>
              <a:defRPr sz="9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4C9747-DC6E-4580-A1EF-FBD570C53C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995EB59-5835-4745-BC49-C17649D1FB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2" y="1400969"/>
            <a:ext cx="3887391" cy="686593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68" indent="0">
              <a:buNone/>
              <a:defRPr sz="1125" b="1"/>
            </a:lvl2pPr>
            <a:lvl3pPr marL="514337" indent="0">
              <a:buNone/>
              <a:defRPr sz="1013" b="1"/>
            </a:lvl3pPr>
            <a:lvl4pPr marL="771506" indent="0">
              <a:buNone/>
              <a:defRPr sz="900" b="1"/>
            </a:lvl4pPr>
            <a:lvl5pPr marL="1028675" indent="0">
              <a:buNone/>
              <a:defRPr sz="900" b="1"/>
            </a:lvl5pPr>
            <a:lvl6pPr marL="1285843" indent="0">
              <a:buNone/>
              <a:defRPr sz="900" b="1"/>
            </a:lvl6pPr>
            <a:lvl7pPr marL="1543012" indent="0">
              <a:buNone/>
              <a:defRPr sz="900" b="1"/>
            </a:lvl7pPr>
            <a:lvl8pPr marL="1800180" indent="0">
              <a:buNone/>
              <a:defRPr sz="900" b="1"/>
            </a:lvl8pPr>
            <a:lvl9pPr marL="2057348" indent="0">
              <a:buNone/>
              <a:defRPr sz="9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ACABD20-3021-48E1-A51F-31350E036F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2" y="2087563"/>
            <a:ext cx="3887391" cy="307049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157A61F-BF17-4775-BF68-6BE4B375E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84961-95F9-4150-895C-A2B8F9C8F1C6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4878ED7-EF6C-41CC-B8B4-068371850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022E264-5F40-49D2-94FA-88A08A1C3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B9335-DEF4-4775-A66C-56011791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5026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906473-7ABC-4B8C-8F64-4A4A954FB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305567D-EA3C-4B86-B85D-ACC437DCD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84961-95F9-4150-895C-A2B8F9C8F1C6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85235E6-EC24-4549-914C-7DDC81A86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059B5C-2371-4605-9BE5-9E2DFD620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B9335-DEF4-4775-A66C-56011791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63317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00CD95D-2451-4A50-8C41-E25D035A9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B0610-2A41-4147-9028-430DB42FBA95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DD4ABC6-FBAE-4AFB-B788-AA9EBE010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627B132-4086-423D-BE76-D6B977E6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23CFA-973D-4835-A822-D5B1023423FA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AFD7652-5BBB-4060-98A7-0FA8DADAA1B8}"/>
              </a:ext>
            </a:extLst>
          </p:cNvPr>
          <p:cNvSpPr/>
          <p:nvPr/>
        </p:nvSpPr>
        <p:spPr>
          <a:xfrm>
            <a:off x="0" y="0"/>
            <a:ext cx="9144000" cy="123405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13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02133DA-40CF-430B-9F73-3FDA86D44811}"/>
              </a:ext>
            </a:extLst>
          </p:cNvPr>
          <p:cNvSpPr/>
          <p:nvPr userDrawn="1"/>
        </p:nvSpPr>
        <p:spPr>
          <a:xfrm>
            <a:off x="0" y="0"/>
            <a:ext cx="9144000" cy="123405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13"/>
          </a:p>
        </p:txBody>
      </p:sp>
    </p:spTree>
    <p:extLst>
      <p:ext uri="{BB962C8B-B14F-4D97-AF65-F5344CB8AC3E}">
        <p14:creationId xmlns:p14="http://schemas.microsoft.com/office/powerpoint/2010/main" val="42316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7B2248-3FDA-4283-8CAD-4A5B643AD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594E04-C1F0-45EB-8EDA-B6A4D1DEF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22856"/>
            <a:ext cx="4629150" cy="4061354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1B57B88-8814-40D9-8739-B75F8CF132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900"/>
            </a:lvl1pPr>
            <a:lvl2pPr marL="257168" indent="0">
              <a:buNone/>
              <a:defRPr sz="788"/>
            </a:lvl2pPr>
            <a:lvl3pPr marL="514337" indent="0">
              <a:buNone/>
              <a:defRPr sz="675"/>
            </a:lvl3pPr>
            <a:lvl4pPr marL="771506" indent="0">
              <a:buNone/>
              <a:defRPr sz="563"/>
            </a:lvl4pPr>
            <a:lvl5pPr marL="1028675" indent="0">
              <a:buNone/>
              <a:defRPr sz="563"/>
            </a:lvl5pPr>
            <a:lvl6pPr marL="1285843" indent="0">
              <a:buNone/>
              <a:defRPr sz="563"/>
            </a:lvl6pPr>
            <a:lvl7pPr marL="1543012" indent="0">
              <a:buNone/>
              <a:defRPr sz="563"/>
            </a:lvl7pPr>
            <a:lvl8pPr marL="1800180" indent="0">
              <a:buNone/>
              <a:defRPr sz="563"/>
            </a:lvl8pPr>
            <a:lvl9pPr marL="2057348" indent="0">
              <a:buNone/>
              <a:defRPr sz="563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B869EA1-CA93-42F0-843E-1C0B58AB2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84961-95F9-4150-895C-A2B8F9C8F1C6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12DA248-53C7-40EA-8A4E-E5DF2418E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8615843-9E0F-4683-BD4E-53CC62690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B9335-DEF4-4775-A66C-56011791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06972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9EE95-4956-4F1B-93C2-62F7EA406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B528D31-7227-4ADC-9DF7-073F6D44F6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22856"/>
            <a:ext cx="4629150" cy="4061354"/>
          </a:xfrm>
        </p:spPr>
        <p:txBody>
          <a:bodyPr/>
          <a:lstStyle>
            <a:lvl1pPr marL="0" indent="0">
              <a:buNone/>
              <a:defRPr sz="1800"/>
            </a:lvl1pPr>
            <a:lvl2pPr marL="257168" indent="0">
              <a:buNone/>
              <a:defRPr sz="1575"/>
            </a:lvl2pPr>
            <a:lvl3pPr marL="514337" indent="0">
              <a:buNone/>
              <a:defRPr sz="1350"/>
            </a:lvl3pPr>
            <a:lvl4pPr marL="771506" indent="0">
              <a:buNone/>
              <a:defRPr sz="1125"/>
            </a:lvl4pPr>
            <a:lvl5pPr marL="1028675" indent="0">
              <a:buNone/>
              <a:defRPr sz="1125"/>
            </a:lvl5pPr>
            <a:lvl6pPr marL="1285843" indent="0">
              <a:buNone/>
              <a:defRPr sz="1125"/>
            </a:lvl6pPr>
            <a:lvl7pPr marL="1543012" indent="0">
              <a:buNone/>
              <a:defRPr sz="1125"/>
            </a:lvl7pPr>
            <a:lvl8pPr marL="1800180" indent="0">
              <a:buNone/>
              <a:defRPr sz="1125"/>
            </a:lvl8pPr>
            <a:lvl9pPr marL="2057348" indent="0">
              <a:buNone/>
              <a:defRPr sz="1125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B65966C-D907-4F8E-9DF2-F55ED426A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900"/>
            </a:lvl1pPr>
            <a:lvl2pPr marL="257168" indent="0">
              <a:buNone/>
              <a:defRPr sz="788"/>
            </a:lvl2pPr>
            <a:lvl3pPr marL="514337" indent="0">
              <a:buNone/>
              <a:defRPr sz="675"/>
            </a:lvl3pPr>
            <a:lvl4pPr marL="771506" indent="0">
              <a:buNone/>
              <a:defRPr sz="563"/>
            </a:lvl4pPr>
            <a:lvl5pPr marL="1028675" indent="0">
              <a:buNone/>
              <a:defRPr sz="563"/>
            </a:lvl5pPr>
            <a:lvl6pPr marL="1285843" indent="0">
              <a:buNone/>
              <a:defRPr sz="563"/>
            </a:lvl6pPr>
            <a:lvl7pPr marL="1543012" indent="0">
              <a:buNone/>
              <a:defRPr sz="563"/>
            </a:lvl7pPr>
            <a:lvl8pPr marL="1800180" indent="0">
              <a:buNone/>
              <a:defRPr sz="563"/>
            </a:lvl8pPr>
            <a:lvl9pPr marL="2057348" indent="0">
              <a:buNone/>
              <a:defRPr sz="563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1A3C284-4E08-49E2-BF25-21C590AD5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84961-95F9-4150-895C-A2B8F9C8F1C6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0847D3E-D8EC-4651-AD80-D7C97C13F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D3FFE08-B256-4014-88BC-935183157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B9335-DEF4-4775-A66C-56011791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45198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F61F50-7A0E-4706-9F58-2B95D956A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06AB01F-0C4C-4294-9733-8524FE5DF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E9E356-AB8D-4F03-92B1-3E49435FB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84961-95F9-4150-895C-A2B8F9C8F1C6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DC5BCB4-C252-4887-B25B-E29480378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156F96-BC00-41DA-9AC9-01B28CF3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B9335-DEF4-4775-A66C-56011791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0080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2AF84DA-DD68-450E-9487-2F27E9CE7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04271"/>
            <a:ext cx="1971675" cy="484319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09C8D28-E56F-4F9B-902E-7ECA728CF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304271"/>
            <a:ext cx="5800725" cy="484319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97B2B1-67A1-4AB5-A2A2-29A52A17D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84961-95F9-4150-895C-A2B8F9C8F1C6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D0A43A-2B2F-4C38-891F-E92DB2FA5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82262B-28CA-4D34-ACE7-F86BB6896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B9335-DEF4-4775-A66C-56011791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12172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4" y="50381"/>
            <a:ext cx="788714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Myriad Pro" panose="020B0503030403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9149" y="585130"/>
            <a:ext cx="8493542" cy="45624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28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218525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2" y="50381"/>
            <a:ext cx="829080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HelveticaNeueLT Pro 45 Lt" panose="020B04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28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61090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4" y="50382"/>
            <a:ext cx="7887146" cy="31621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cap="small" baseline="0">
                <a:latin typeface="Myriad Pro" panose="020B0503030403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9149" y="585130"/>
            <a:ext cx="8493542" cy="4562463"/>
          </a:xfrm>
        </p:spPr>
        <p:txBody>
          <a:bodyPr/>
          <a:lstStyle>
            <a:lvl1pPr>
              <a:lnSpc>
                <a:spcPct val="150000"/>
              </a:lnSpc>
              <a:defRPr sz="1800"/>
            </a:lvl1pPr>
            <a:lvl2pPr>
              <a:lnSpc>
                <a:spcPct val="150000"/>
              </a:lnSpc>
              <a:defRPr sz="1600"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31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11187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4" y="50380"/>
            <a:ext cx="788714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Myriad Pro" panose="020B0503030403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9149" y="585130"/>
            <a:ext cx="8493542" cy="45624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31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593494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>
            <a:spLocks noGrp="1"/>
          </p:cNvSpPr>
          <p:nvPr>
            <p:ph type="title"/>
          </p:nvPr>
        </p:nvSpPr>
        <p:spPr>
          <a:xfrm>
            <a:off x="892972" y="2293286"/>
            <a:ext cx="4952687" cy="1934766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560" b="1" cap="all" baseline="0">
                <a:solidFill>
                  <a:srgbClr val="273845"/>
                </a:solidFill>
                <a:latin typeface="HelveticaNeueLT Pro 65 Md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dirty="0"/>
          </a:p>
        </p:txBody>
      </p:sp>
      <p:sp>
        <p:nvSpPr>
          <p:cNvPr id="12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27862" y="2946801"/>
            <a:ext cx="2603485" cy="1980981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Font typeface="Arial" panose="020B0604020202020204" pitchFamily="34" charset="0"/>
              <a:buNone/>
              <a:defRPr sz="1266" cap="small" baseline="0"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  <a:lvl2pPr marL="0" indent="0" algn="l">
              <a:spcBef>
                <a:spcPts val="0"/>
              </a:spcBef>
              <a:buSzTx/>
              <a:buFont typeface="Arial" panose="020B0604020202020204" pitchFamily="34" charset="0"/>
              <a:buNone/>
              <a:defRPr sz="1266" cap="small" baseline="0">
                <a:solidFill>
                  <a:schemeClr val="bg1"/>
                </a:solidFill>
                <a:latin typeface="HelveticaNeueLT Pro 45 Lt" panose="020B0403020202020204" pitchFamily="34" charset="0"/>
              </a:defRPr>
            </a:lvl2pPr>
            <a:lvl3pPr marL="0" indent="0" algn="l">
              <a:spcBef>
                <a:spcPts val="0"/>
              </a:spcBef>
              <a:buSzTx/>
              <a:buFont typeface="Arial" panose="020B0604020202020204" pitchFamily="34" charset="0"/>
              <a:buNone/>
              <a:defRPr sz="1266" cap="small" baseline="0">
                <a:solidFill>
                  <a:schemeClr val="bg1"/>
                </a:solidFill>
                <a:latin typeface="HelveticaNeueLT Pro 45 Lt" panose="020B0403020202020204" pitchFamily="34" charset="0"/>
              </a:defRPr>
            </a:lvl3pPr>
            <a:lvl4pPr marL="0" indent="0" algn="l">
              <a:spcBef>
                <a:spcPts val="0"/>
              </a:spcBef>
              <a:buSzTx/>
              <a:buFont typeface="Arial" panose="020B0604020202020204" pitchFamily="34" charset="0"/>
              <a:buNone/>
              <a:defRPr sz="1266" cap="small" baseline="0">
                <a:solidFill>
                  <a:schemeClr val="bg1"/>
                </a:solidFill>
                <a:latin typeface="HelveticaNeueLT Pro 45 Lt" panose="020B0403020202020204" pitchFamily="34" charset="0"/>
              </a:defRPr>
            </a:lvl4pPr>
            <a:lvl5pPr marL="0" indent="0" algn="l">
              <a:spcBef>
                <a:spcPts val="0"/>
              </a:spcBef>
              <a:buSzTx/>
              <a:buFont typeface="Arial" panose="020B0604020202020204" pitchFamily="34" charset="0"/>
              <a:buNone/>
              <a:defRPr sz="1266" cap="small" baseline="0">
                <a:solidFill>
                  <a:schemeClr val="bg1"/>
                </a:solidFill>
                <a:latin typeface="HelveticaNeueLT Pro 45 Lt" panose="020B0403020202020204" pitchFamily="34" charset="0"/>
              </a:defRPr>
            </a:lvl5pPr>
          </a:lstStyle>
          <a:p>
            <a:r>
              <a:rPr dirty="0" err="1"/>
              <a:t>Textebene</a:t>
            </a:r>
            <a:r>
              <a:rPr dirty="0"/>
              <a:t> 1</a:t>
            </a:r>
          </a:p>
          <a:p>
            <a:pPr lvl="1"/>
            <a:r>
              <a:rPr dirty="0" err="1"/>
              <a:t>Textebene</a:t>
            </a:r>
            <a:r>
              <a:rPr dirty="0"/>
              <a:t> 2</a:t>
            </a:r>
          </a:p>
          <a:p>
            <a:pPr lvl="2"/>
            <a:r>
              <a:rPr dirty="0" err="1"/>
              <a:t>Textebene</a:t>
            </a:r>
            <a:r>
              <a:rPr dirty="0"/>
              <a:t> 3</a:t>
            </a:r>
          </a:p>
          <a:p>
            <a:pPr lvl="3"/>
            <a:r>
              <a:rPr dirty="0" err="1"/>
              <a:t>Textebene</a:t>
            </a:r>
            <a:r>
              <a:rPr dirty="0"/>
              <a:t> 4</a:t>
            </a:r>
          </a:p>
          <a:p>
            <a:pPr lvl="4"/>
            <a:r>
              <a:rPr dirty="0" err="1"/>
              <a:t>Textebene</a:t>
            </a:r>
            <a:r>
              <a:rPr dirty="0"/>
              <a:t> 5</a:t>
            </a:r>
          </a:p>
        </p:txBody>
      </p:sp>
      <p:sp>
        <p:nvSpPr>
          <p:cNvPr id="13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2543028" y="4466294"/>
            <a:ext cx="2338222" cy="348653"/>
          </a:xfrm>
          <a:prstGeom prst="rect">
            <a:avLst/>
          </a:prstGeom>
        </p:spPr>
        <p:txBody>
          <a:bodyPr/>
          <a:lstStyle>
            <a:lvl1pPr>
              <a:defRPr sz="1266" cap="small" baseline="0">
                <a:latin typeface="HelveticaNeueLT Pro 45 Lt" panose="020B0403020202020204" pitchFamily="34" charset="0"/>
              </a:defRPr>
            </a:lvl1pPr>
          </a:lstStyle>
          <a:p>
            <a:fld id="{2F409A4A-3EAD-49DF-8AE6-0D7DCFE7506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38316233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3000" y="1358637"/>
            <a:ext cx="6858000" cy="1989667"/>
          </a:xfrm>
        </p:spPr>
        <p:txBody>
          <a:bodyPr anchor="b"/>
          <a:lstStyle>
            <a:lvl1pPr algn="ctr">
              <a:defRPr sz="3375">
                <a:latin typeface="Franklin Gothic Book" panose="020B05030201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425036"/>
            <a:ext cx="6858000" cy="1093739"/>
          </a:xfrm>
        </p:spPr>
        <p:txBody>
          <a:bodyPr/>
          <a:lstStyle>
            <a:lvl1pPr marL="0" indent="0" algn="ctr">
              <a:buNone/>
              <a:defRPr sz="1350">
                <a:solidFill>
                  <a:schemeClr val="tx1">
                    <a:lumMod val="85000"/>
                  </a:schemeClr>
                </a:solidFill>
                <a:latin typeface="Franklin Gothic Book" panose="020B0503020102020204" pitchFamily="34" charset="0"/>
              </a:defRPr>
            </a:lvl1pPr>
            <a:lvl2pPr marL="257168" indent="0" algn="ctr">
              <a:buNone/>
              <a:defRPr sz="1125"/>
            </a:lvl2pPr>
            <a:lvl3pPr marL="514337" indent="0" algn="ctr">
              <a:buNone/>
              <a:defRPr sz="1013"/>
            </a:lvl3pPr>
            <a:lvl4pPr marL="771506" indent="0" algn="ctr">
              <a:buNone/>
              <a:defRPr sz="900"/>
            </a:lvl4pPr>
            <a:lvl5pPr marL="1028675" indent="0" algn="ctr">
              <a:buNone/>
              <a:defRPr sz="900"/>
            </a:lvl5pPr>
            <a:lvl6pPr marL="1285843" indent="0" algn="ctr">
              <a:buNone/>
              <a:defRPr sz="900"/>
            </a:lvl6pPr>
            <a:lvl7pPr marL="1543012" indent="0" algn="ctr">
              <a:buNone/>
              <a:defRPr sz="900"/>
            </a:lvl7pPr>
            <a:lvl8pPr marL="1800180" indent="0" algn="ctr">
              <a:buNone/>
              <a:defRPr sz="900"/>
            </a:lvl8pPr>
            <a:lvl9pPr marL="2057348" indent="0" algn="ctr">
              <a:buNone/>
              <a:defRPr sz="900"/>
            </a:lvl9pPr>
          </a:lstStyle>
          <a:p>
            <a:r>
              <a:rPr lang="de-DE" dirty="0"/>
              <a:t>Benedikt Ehinger</a:t>
            </a:r>
          </a:p>
          <a:p>
            <a:r>
              <a:rPr lang="de-DE" dirty="0"/>
              <a:t>Institute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Cognitive</a:t>
            </a:r>
            <a:r>
              <a:rPr lang="de-DE" dirty="0"/>
              <a:t> Science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001003" y="525901"/>
            <a:ext cx="1087655" cy="304271"/>
          </a:xfrm>
        </p:spPr>
        <p:txBody>
          <a:bodyPr/>
          <a:lstStyle/>
          <a:p>
            <a:fld id="{F16B0610-2A41-4147-9028-430DB42FBA95}" type="datetimeFigureOut">
              <a:rPr lang="de-DE" smtClean="0"/>
              <a:t>11.06.25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2904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214335"/>
            <a:ext cx="7886700" cy="53557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439543"/>
            <a:ext cx="7886700" cy="3626115"/>
          </a:xfrm>
        </p:spPr>
        <p:txBody>
          <a:bodyPr/>
          <a:lstStyle>
            <a:lvl1pPr>
              <a:defRPr>
                <a:latin typeface="Franklin Gothic Book" panose="020B0503020102020204" pitchFamily="34" charset="0"/>
              </a:defRPr>
            </a:lvl1pPr>
            <a:lvl2pPr>
              <a:defRPr>
                <a:latin typeface="Franklin Gothic Book" panose="020B0503020102020204" pitchFamily="34" charset="0"/>
              </a:defRPr>
            </a:lvl2pPr>
            <a:lvl3pPr>
              <a:defRPr>
                <a:latin typeface="Franklin Gothic Book" panose="020B0503020102020204" pitchFamily="34" charset="0"/>
              </a:defRPr>
            </a:lvl3pPr>
            <a:lvl4pPr>
              <a:defRPr>
                <a:latin typeface="Franklin Gothic Book" panose="020B0503020102020204" pitchFamily="34" charset="0"/>
              </a:defRPr>
            </a:lvl4pPr>
            <a:lvl5pPr>
              <a:defRPr>
                <a:latin typeface="Franklin Gothic Book" panose="020B05030201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B0610-2A41-4147-9028-430DB42FBA95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5296962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23CFA-973D-4835-A822-D5B1023423FA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248351" y="682867"/>
            <a:ext cx="6807994" cy="38761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</a:schemeClr>
                </a:solidFill>
                <a:latin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73090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0"/>
            <a:ext cx="9144000" cy="123405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13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B0610-2A41-4147-9028-430DB42FBA95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3028950" y="5296962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23CFA-973D-4835-A822-D5B1023423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622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2" y="50381"/>
            <a:ext cx="829080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HelveticaNeueLT Pro 45 Lt" panose="020B04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28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65533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4" y="50381"/>
            <a:ext cx="788714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Myriad Pro" panose="020B0503030403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9149" y="585130"/>
            <a:ext cx="8493542" cy="45624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28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340117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2" y="50381"/>
            <a:ext cx="829080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HelveticaNeueLT Pro 45 Lt" panose="020B04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28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18297193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1" y="0"/>
            <a:ext cx="9144000" cy="5715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02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318087"/>
            <a:ext cx="7886700" cy="535571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439543"/>
            <a:ext cx="7886700" cy="3626115"/>
          </a:xfrm>
        </p:spPr>
        <p:txBody>
          <a:bodyPr/>
          <a:lstStyle>
            <a:lvl1pPr>
              <a:defRPr>
                <a:latin typeface="Franklin Gothic Book" panose="020B0503020102020204" pitchFamily="34" charset="0"/>
              </a:defRPr>
            </a:lvl1pPr>
            <a:lvl2pPr>
              <a:defRPr>
                <a:latin typeface="Franklin Gothic Book" panose="020B0503020102020204" pitchFamily="34" charset="0"/>
              </a:defRPr>
            </a:lvl2pPr>
            <a:lvl3pPr>
              <a:defRPr>
                <a:latin typeface="Franklin Gothic Book" panose="020B0503020102020204" pitchFamily="34" charset="0"/>
              </a:defRPr>
            </a:lvl3pPr>
            <a:lvl4pPr>
              <a:defRPr>
                <a:latin typeface="Franklin Gothic Book" panose="020B0503020102020204" pitchFamily="34" charset="0"/>
              </a:defRPr>
            </a:lvl4pPr>
            <a:lvl5pPr>
              <a:defRPr>
                <a:latin typeface="Franklin Gothic Book" panose="020B05030201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056351" y="749907"/>
            <a:ext cx="1087655" cy="304271"/>
          </a:xfrm>
          <a:prstGeom prst="rect">
            <a:avLst/>
          </a:prstGeom>
        </p:spPr>
        <p:txBody>
          <a:bodyPr/>
          <a:lstStyle/>
          <a:p>
            <a:fld id="{F16B0610-2A41-4147-9028-430DB42FBA95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5296971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23CFA-973D-4835-A822-D5B1023423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860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774F300-0503-4323-B224-F985EC84B7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EF6F4E-9BE2-432C-88B0-17DF33FA8999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4417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2" y="50382"/>
            <a:ext cx="829080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HelveticaNeueLT Pro 45 Lt" panose="020B04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31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046071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0" y="0"/>
            <a:ext cx="9144000" cy="123405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13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27264-46E2-4F81-815E-C15DEFA94A08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3028950" y="5296962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05B51-9806-4958-B525-B1D932963F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283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2" y="50381"/>
            <a:ext cx="829080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HelveticaNeueLT Pro 45 Lt" panose="020B04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28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4114343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4" y="50381"/>
            <a:ext cx="788714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HelveticaNeueLT Pro 45 Lt" panose="020B04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9149" y="585130"/>
            <a:ext cx="8493542" cy="45624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05B51-9806-4958-B525-B1D932963F8B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28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02092874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2" y="50381"/>
            <a:ext cx="829080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HelveticaNeueLT Pro 45 Lt" panose="020B04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5296962"/>
            <a:ext cx="2057400" cy="304271"/>
          </a:xfrm>
          <a:prstGeom prst="rect">
            <a:avLst/>
          </a:prstGeom>
        </p:spPr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28"/>
            <a:ext cx="7526610" cy="3041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05157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 Institute Bild im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4" y="344529"/>
            <a:ext cx="2136071" cy="431998"/>
          </a:xfrm>
          <a:prstGeom prst="rect">
            <a:avLst/>
          </a:prstGeom>
        </p:spPr>
      </p:pic>
      <p:sp>
        <p:nvSpPr>
          <p:cNvPr id="6" name="Rechteck 5"/>
          <p:cNvSpPr/>
          <p:nvPr userDrawn="1"/>
        </p:nvSpPr>
        <p:spPr>
          <a:xfrm>
            <a:off x="0" y="1407605"/>
            <a:ext cx="9144000" cy="43073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80" dirty="0">
              <a:latin typeface="Verdana Pro" panose="020B0604030504040204" pitchFamily="34" charset="0"/>
            </a:endParaRP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970584" y="1004403"/>
            <a:ext cx="3913200" cy="39120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5" y="648000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810"/>
            </a:lvl1pPr>
          </a:lstStyle>
          <a:p>
            <a:pPr lvl="0"/>
            <a:r>
              <a:rPr lang="de-DE" dirty="0"/>
              <a:t>Institutsname max. 2-zeilig, bitte hier klicken und überschreiben</a:t>
            </a:r>
          </a:p>
        </p:txBody>
      </p:sp>
      <p:sp>
        <p:nvSpPr>
          <p:cNvPr id="9" name="Bildplatzhalt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7437800" y="4050005"/>
            <a:ext cx="1329711" cy="13297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 sz="608" baseline="0"/>
            </a:lvl1pPr>
          </a:lstStyle>
          <a:p>
            <a:r>
              <a:rPr lang="de-DE" dirty="0" err="1"/>
              <a:t>Sublogo</a:t>
            </a:r>
            <a:r>
              <a:rPr lang="de-DE" dirty="0"/>
              <a:t> einfügen</a:t>
            </a:r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7" hasCustomPrompt="1"/>
          </p:nvPr>
        </p:nvSpPr>
        <p:spPr>
          <a:xfrm>
            <a:off x="388205" y="1618407"/>
            <a:ext cx="4536000" cy="2929317"/>
          </a:xfrm>
        </p:spPr>
        <p:txBody>
          <a:bodyPr anchor="t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1890" b="1">
                <a:solidFill>
                  <a:schemeClr val="bg1"/>
                </a:solidFill>
              </a:defRPr>
            </a:lvl1pPr>
            <a:lvl2pPr marL="118941" indent="0">
              <a:buFontTx/>
              <a:buNone/>
              <a:defRPr sz="1890" b="1">
                <a:solidFill>
                  <a:schemeClr val="bg1"/>
                </a:solidFill>
              </a:defRPr>
            </a:lvl2pPr>
            <a:lvl3pPr marL="243239" indent="0">
              <a:buFontTx/>
              <a:buNone/>
              <a:defRPr sz="1890" b="1">
                <a:solidFill>
                  <a:schemeClr val="bg1"/>
                </a:solidFill>
              </a:defRPr>
            </a:lvl3pPr>
            <a:lvl4pPr marL="362180" indent="0">
              <a:buFontTx/>
              <a:buNone/>
              <a:defRPr sz="1890" b="1">
                <a:solidFill>
                  <a:schemeClr val="bg1"/>
                </a:solidFill>
              </a:defRPr>
            </a:lvl4pPr>
            <a:lvl5pPr marL="486478" indent="0">
              <a:buFontTx/>
              <a:buNone/>
              <a:defRPr sz="189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88940" y="4625216"/>
            <a:ext cx="4535487" cy="654050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08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08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080">
                <a:solidFill>
                  <a:schemeClr val="bg1"/>
                </a:solidFill>
              </a:defRPr>
            </a:lvl3pPr>
            <a:lvl4pPr marL="0" indent="0">
              <a:buFontTx/>
              <a:buNone/>
              <a:defRPr sz="1080"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080">
                <a:solidFill>
                  <a:schemeClr val="bg1"/>
                </a:solidFill>
              </a:defRPr>
            </a:lvl5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032943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4" y="50381"/>
            <a:ext cx="788714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HelveticaNeueLT Pro 45 Lt" panose="020B04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9149" y="585130"/>
            <a:ext cx="8493542" cy="45624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28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69578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2" y="50381"/>
            <a:ext cx="829080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HelveticaNeueLT Pro 45 Lt" panose="020B04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28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1770506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1" y="0"/>
            <a:ext cx="9144000" cy="5715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025" dirty="0">
              <a:latin typeface="HelveticaNeueLT Pro 45 Lt" panose="020B0403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318087"/>
            <a:ext cx="7886700" cy="535571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439543"/>
            <a:ext cx="7886700" cy="3626115"/>
          </a:xfrm>
        </p:spPr>
        <p:txBody>
          <a:bodyPr/>
          <a:lstStyle>
            <a:lvl1pPr>
              <a:defRPr>
                <a:latin typeface="Franklin Gothic Book" panose="020B0503020102020204" pitchFamily="34" charset="0"/>
              </a:defRPr>
            </a:lvl1pPr>
            <a:lvl2pPr>
              <a:defRPr>
                <a:latin typeface="Franklin Gothic Book" panose="020B0503020102020204" pitchFamily="34" charset="0"/>
              </a:defRPr>
            </a:lvl2pPr>
            <a:lvl3pPr>
              <a:defRPr>
                <a:latin typeface="Franklin Gothic Book" panose="020B0503020102020204" pitchFamily="34" charset="0"/>
              </a:defRPr>
            </a:lvl3pPr>
            <a:lvl4pPr>
              <a:defRPr>
                <a:latin typeface="Franklin Gothic Book" panose="020B0503020102020204" pitchFamily="34" charset="0"/>
              </a:defRPr>
            </a:lvl4pPr>
            <a:lvl5pPr>
              <a:defRPr>
                <a:latin typeface="Franklin Gothic Book" panose="020B05030201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056351" y="749907"/>
            <a:ext cx="1087655" cy="304271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NeueLT Pro 45 Lt" panose="020B0403020202020204" pitchFamily="34" charset="0"/>
              </a:defRPr>
            </a:lvl1pPr>
          </a:lstStyle>
          <a:p>
            <a:fld id="{F16B0610-2A41-4147-9028-430DB42FBA95}" type="datetimeFigureOut">
              <a:rPr lang="de-DE" smtClean="0"/>
              <a:pPr/>
              <a:t>11.06.25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5296971"/>
            <a:ext cx="3086100" cy="304271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NeueLT Pro 45 Lt" panose="020B0403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23CFA-973D-4835-A822-D5B1023423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5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3000" y="1358637"/>
            <a:ext cx="6858000" cy="1989667"/>
          </a:xfrm>
        </p:spPr>
        <p:txBody>
          <a:bodyPr anchor="b"/>
          <a:lstStyle>
            <a:lvl1pPr algn="ctr">
              <a:defRPr sz="3375">
                <a:latin typeface="Franklin Gothic Book" panose="020B05030201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425036"/>
            <a:ext cx="6858000" cy="1093739"/>
          </a:xfrm>
        </p:spPr>
        <p:txBody>
          <a:bodyPr/>
          <a:lstStyle>
            <a:lvl1pPr marL="0" indent="0" algn="ctr">
              <a:buNone/>
              <a:defRPr sz="1350">
                <a:solidFill>
                  <a:schemeClr val="tx1">
                    <a:lumMod val="85000"/>
                  </a:schemeClr>
                </a:solidFill>
                <a:latin typeface="Franklin Gothic Book" panose="020B0503020102020204" pitchFamily="34" charset="0"/>
              </a:defRPr>
            </a:lvl1pPr>
            <a:lvl2pPr marL="257168" indent="0" algn="ctr">
              <a:buNone/>
              <a:defRPr sz="1125"/>
            </a:lvl2pPr>
            <a:lvl3pPr marL="514337" indent="0" algn="ctr">
              <a:buNone/>
              <a:defRPr sz="1013"/>
            </a:lvl3pPr>
            <a:lvl4pPr marL="771506" indent="0" algn="ctr">
              <a:buNone/>
              <a:defRPr sz="900"/>
            </a:lvl4pPr>
            <a:lvl5pPr marL="1028675" indent="0" algn="ctr">
              <a:buNone/>
              <a:defRPr sz="900"/>
            </a:lvl5pPr>
            <a:lvl6pPr marL="1285843" indent="0" algn="ctr">
              <a:buNone/>
              <a:defRPr sz="900"/>
            </a:lvl6pPr>
            <a:lvl7pPr marL="1543012" indent="0" algn="ctr">
              <a:buNone/>
              <a:defRPr sz="900"/>
            </a:lvl7pPr>
            <a:lvl8pPr marL="1800180" indent="0" algn="ctr">
              <a:buNone/>
              <a:defRPr sz="900"/>
            </a:lvl8pPr>
            <a:lvl9pPr marL="2057348" indent="0" algn="ctr">
              <a:buNone/>
              <a:defRPr sz="900"/>
            </a:lvl9pPr>
          </a:lstStyle>
          <a:p>
            <a:r>
              <a:rPr lang="de-DE" dirty="0"/>
              <a:t>Benedikt Ehinger</a:t>
            </a:r>
          </a:p>
          <a:p>
            <a:r>
              <a:rPr lang="de-DE" dirty="0"/>
              <a:t>Institute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Cognitive</a:t>
            </a:r>
            <a:r>
              <a:rPr lang="de-DE" dirty="0"/>
              <a:t> Science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001003" y="525901"/>
            <a:ext cx="1087655" cy="304271"/>
          </a:xfrm>
        </p:spPr>
        <p:txBody>
          <a:bodyPr/>
          <a:lstStyle>
            <a:lvl1pPr>
              <a:defRPr>
                <a:latin typeface="HelveticaNeueLT Pro 45 Lt" panose="020B0403020202020204" pitchFamily="34" charset="0"/>
              </a:defRPr>
            </a:lvl1pPr>
          </a:lstStyle>
          <a:p>
            <a:fld id="{F16B0610-2A41-4147-9028-430DB42FBA95}" type="datetimeFigureOut">
              <a:rPr lang="de-DE" smtClean="0"/>
              <a:pPr/>
              <a:t>11.06.25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139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>
            <a:spLocks noGrp="1"/>
          </p:cNvSpPr>
          <p:nvPr>
            <p:ph type="title"/>
          </p:nvPr>
        </p:nvSpPr>
        <p:spPr>
          <a:xfrm>
            <a:off x="892972" y="2293286"/>
            <a:ext cx="4952687" cy="1934766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560" b="1" cap="all" baseline="0">
                <a:solidFill>
                  <a:srgbClr val="273845"/>
                </a:solidFill>
                <a:latin typeface="HelveticaNeueLT Pro 65 Md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dirty="0"/>
          </a:p>
        </p:txBody>
      </p:sp>
      <p:sp>
        <p:nvSpPr>
          <p:cNvPr id="12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27862" y="2946801"/>
            <a:ext cx="2603485" cy="1980981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Font typeface="Arial" panose="020B0604020202020204" pitchFamily="34" charset="0"/>
              <a:buNone/>
              <a:defRPr sz="1266" cap="small" baseline="0"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  <a:lvl2pPr marL="0" indent="0" algn="l">
              <a:spcBef>
                <a:spcPts val="0"/>
              </a:spcBef>
              <a:buSzTx/>
              <a:buFont typeface="Arial" panose="020B0604020202020204" pitchFamily="34" charset="0"/>
              <a:buNone/>
              <a:defRPr sz="1266" cap="small" baseline="0">
                <a:solidFill>
                  <a:schemeClr val="bg1"/>
                </a:solidFill>
                <a:latin typeface="HelveticaNeueLT Pro 45 Lt" panose="020B0403020202020204" pitchFamily="34" charset="0"/>
              </a:defRPr>
            </a:lvl2pPr>
            <a:lvl3pPr marL="0" indent="0" algn="l">
              <a:spcBef>
                <a:spcPts val="0"/>
              </a:spcBef>
              <a:buSzTx/>
              <a:buFont typeface="Arial" panose="020B0604020202020204" pitchFamily="34" charset="0"/>
              <a:buNone/>
              <a:defRPr sz="1266" cap="small" baseline="0">
                <a:solidFill>
                  <a:schemeClr val="bg1"/>
                </a:solidFill>
                <a:latin typeface="HelveticaNeueLT Pro 45 Lt" panose="020B0403020202020204" pitchFamily="34" charset="0"/>
              </a:defRPr>
            </a:lvl3pPr>
            <a:lvl4pPr marL="0" indent="0" algn="l">
              <a:spcBef>
                <a:spcPts val="0"/>
              </a:spcBef>
              <a:buSzTx/>
              <a:buFont typeface="Arial" panose="020B0604020202020204" pitchFamily="34" charset="0"/>
              <a:buNone/>
              <a:defRPr sz="1266" cap="small" baseline="0">
                <a:solidFill>
                  <a:schemeClr val="bg1"/>
                </a:solidFill>
                <a:latin typeface="HelveticaNeueLT Pro 45 Lt" panose="020B0403020202020204" pitchFamily="34" charset="0"/>
              </a:defRPr>
            </a:lvl4pPr>
            <a:lvl5pPr marL="0" indent="0" algn="l">
              <a:spcBef>
                <a:spcPts val="0"/>
              </a:spcBef>
              <a:buSzTx/>
              <a:buFont typeface="Arial" panose="020B0604020202020204" pitchFamily="34" charset="0"/>
              <a:buNone/>
              <a:defRPr sz="1266" cap="small" baseline="0">
                <a:solidFill>
                  <a:schemeClr val="bg1"/>
                </a:solidFill>
                <a:latin typeface="HelveticaNeueLT Pro 45 Lt" panose="020B0403020202020204" pitchFamily="34" charset="0"/>
              </a:defRPr>
            </a:lvl5pPr>
          </a:lstStyle>
          <a:p>
            <a:r>
              <a:rPr dirty="0" err="1"/>
              <a:t>Textebene</a:t>
            </a:r>
            <a:r>
              <a:rPr dirty="0"/>
              <a:t> 1</a:t>
            </a:r>
          </a:p>
          <a:p>
            <a:pPr lvl="1"/>
            <a:r>
              <a:rPr dirty="0" err="1"/>
              <a:t>Textebene</a:t>
            </a:r>
            <a:r>
              <a:rPr dirty="0"/>
              <a:t> 2</a:t>
            </a:r>
          </a:p>
          <a:p>
            <a:pPr lvl="2"/>
            <a:r>
              <a:rPr dirty="0" err="1"/>
              <a:t>Textebene</a:t>
            </a:r>
            <a:r>
              <a:rPr dirty="0"/>
              <a:t> 3</a:t>
            </a:r>
          </a:p>
          <a:p>
            <a:pPr lvl="3"/>
            <a:r>
              <a:rPr dirty="0" err="1"/>
              <a:t>Textebene</a:t>
            </a:r>
            <a:r>
              <a:rPr dirty="0"/>
              <a:t> 4</a:t>
            </a:r>
          </a:p>
          <a:p>
            <a:pPr lvl="4"/>
            <a:r>
              <a:rPr dirty="0" err="1"/>
              <a:t>Textebene</a:t>
            </a:r>
            <a:r>
              <a:rPr dirty="0"/>
              <a:t> 5</a:t>
            </a:r>
          </a:p>
        </p:txBody>
      </p:sp>
      <p:sp>
        <p:nvSpPr>
          <p:cNvPr id="13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2543028" y="4466294"/>
            <a:ext cx="2338222" cy="348653"/>
          </a:xfrm>
          <a:prstGeom prst="rect">
            <a:avLst/>
          </a:prstGeom>
        </p:spPr>
        <p:txBody>
          <a:bodyPr/>
          <a:lstStyle>
            <a:lvl1pPr>
              <a:defRPr sz="1266" cap="small" baseline="0">
                <a:latin typeface="HelveticaNeueLT Pro 45 Lt" panose="020B0403020202020204" pitchFamily="34" charset="0"/>
              </a:defRPr>
            </a:lvl1pPr>
          </a:lstStyle>
          <a:p>
            <a:r>
              <a:rPr lang="de-DE"/>
              <a:t>Benedikt Ehinger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8465080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1" y="0"/>
            <a:ext cx="9144000" cy="5715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02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318090"/>
            <a:ext cx="7886700" cy="535571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439543"/>
            <a:ext cx="7886700" cy="3626115"/>
          </a:xfrm>
        </p:spPr>
        <p:txBody>
          <a:bodyPr/>
          <a:lstStyle>
            <a:lvl1pPr>
              <a:defRPr>
                <a:latin typeface="Franklin Gothic Book" panose="020B0503020102020204" pitchFamily="34" charset="0"/>
              </a:defRPr>
            </a:lvl1pPr>
            <a:lvl2pPr>
              <a:defRPr>
                <a:latin typeface="Franklin Gothic Book" panose="020B0503020102020204" pitchFamily="34" charset="0"/>
              </a:defRPr>
            </a:lvl2pPr>
            <a:lvl3pPr>
              <a:defRPr>
                <a:latin typeface="Franklin Gothic Book" panose="020B0503020102020204" pitchFamily="34" charset="0"/>
              </a:defRPr>
            </a:lvl3pPr>
            <a:lvl4pPr>
              <a:defRPr>
                <a:latin typeface="Franklin Gothic Book" panose="020B0503020102020204" pitchFamily="34" charset="0"/>
              </a:defRPr>
            </a:lvl4pPr>
            <a:lvl5pPr>
              <a:defRPr>
                <a:latin typeface="Franklin Gothic Book" panose="020B05030201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056353" y="749911"/>
            <a:ext cx="1087655" cy="304271"/>
          </a:xfrm>
          <a:prstGeom prst="rect">
            <a:avLst/>
          </a:prstGeom>
        </p:spPr>
        <p:txBody>
          <a:bodyPr/>
          <a:lstStyle/>
          <a:p>
            <a:fld id="{F16B0610-2A41-4147-9028-430DB42FBA95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5296974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23CFA-973D-4835-A822-D5B1023423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8411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0062" y="50382"/>
            <a:ext cx="8290806" cy="316211"/>
          </a:xfrm>
          <a:prstGeom prst="rect">
            <a:avLst/>
          </a:prstGeom>
        </p:spPr>
        <p:txBody>
          <a:bodyPr/>
          <a:lstStyle>
            <a:lvl1pPr>
              <a:defRPr cap="small" baseline="0">
                <a:latin typeface="HelveticaNeueLT Pro 45 Lt" panose="020B040302020202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FC102A-399B-40FD-8FBB-DA2BAEF1DC6A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79711" y="5373631"/>
            <a:ext cx="7526610" cy="30416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2pPr>
            <a:lvl3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3pPr>
            <a:lvl4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4pPr>
            <a:lvl5pPr>
              <a:defRPr>
                <a:solidFill>
                  <a:schemeClr val="bg1"/>
                </a:solidFill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78184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 Institute Bild im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4" y="393986"/>
            <a:ext cx="2136071" cy="431998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0" y="1407605"/>
            <a:ext cx="9144000" cy="4307399"/>
          </a:xfrm>
          <a:prstGeom prst="rect">
            <a:avLst/>
          </a:prstGeom>
          <a:solidFill>
            <a:srgbClr val="3E444C"/>
          </a:solidFill>
          <a:ln>
            <a:solidFill>
              <a:srgbClr val="3E4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80" dirty="0">
              <a:latin typeface="Verdana Pro" panose="020B0604030504040204" pitchFamily="34" charset="0"/>
            </a:endParaRP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924204" y="713127"/>
            <a:ext cx="3938807" cy="39120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7" hasCustomPrompt="1"/>
          </p:nvPr>
        </p:nvSpPr>
        <p:spPr>
          <a:xfrm>
            <a:off x="388205" y="1618407"/>
            <a:ext cx="4536000" cy="2929317"/>
          </a:xfrm>
        </p:spPr>
        <p:txBody>
          <a:bodyPr anchor="t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1890" b="1">
                <a:solidFill>
                  <a:schemeClr val="bg1"/>
                </a:solidFill>
              </a:defRPr>
            </a:lvl1pPr>
            <a:lvl2pPr marL="118941" indent="0">
              <a:buFontTx/>
              <a:buNone/>
              <a:defRPr sz="1890" b="1">
                <a:solidFill>
                  <a:schemeClr val="bg1"/>
                </a:solidFill>
              </a:defRPr>
            </a:lvl2pPr>
            <a:lvl3pPr marL="243239" indent="0">
              <a:buFontTx/>
              <a:buNone/>
              <a:defRPr sz="1890" b="1">
                <a:solidFill>
                  <a:schemeClr val="bg1"/>
                </a:solidFill>
              </a:defRPr>
            </a:lvl3pPr>
            <a:lvl4pPr marL="362180" indent="0">
              <a:buFontTx/>
              <a:buNone/>
              <a:defRPr sz="1890" b="1">
                <a:solidFill>
                  <a:schemeClr val="bg1"/>
                </a:solidFill>
              </a:defRPr>
            </a:lvl4pPr>
            <a:lvl5pPr marL="486478" indent="0">
              <a:buFontTx/>
              <a:buNone/>
              <a:defRPr sz="189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88940" y="4625216"/>
            <a:ext cx="4535487" cy="654050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08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08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080">
                <a:solidFill>
                  <a:schemeClr val="bg1"/>
                </a:solidFill>
              </a:defRPr>
            </a:lvl3pPr>
            <a:lvl4pPr marL="0" indent="0">
              <a:buFontTx/>
              <a:buNone/>
              <a:defRPr sz="1080"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080">
                <a:solidFill>
                  <a:schemeClr val="bg1"/>
                </a:solidFill>
              </a:defRPr>
            </a:lvl5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9" name="bk object 16">
            <a:extLst>
              <a:ext uri="{FF2B5EF4-FFF2-40B4-BE49-F238E27FC236}">
                <a16:creationId xmlns:a16="http://schemas.microsoft.com/office/drawing/2014/main" id="{9F06F840-C43E-4E82-A9AB-916CF237BE3C}"/>
              </a:ext>
            </a:extLst>
          </p:cNvPr>
          <p:cNvSpPr/>
          <p:nvPr userDrawn="1"/>
        </p:nvSpPr>
        <p:spPr>
          <a:xfrm>
            <a:off x="7094551" y="95898"/>
            <a:ext cx="1982235" cy="2923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222FC9B-BDF1-46B4-930E-DC25A1BB937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08" y="421293"/>
            <a:ext cx="1034078" cy="29395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CF37149-6F6F-47E4-9763-516B76A5D08C}"/>
              </a:ext>
            </a:extLst>
          </p:cNvPr>
          <p:cNvSpPr txBox="1"/>
          <p:nvPr userDrawn="1"/>
        </p:nvSpPr>
        <p:spPr>
          <a:xfrm>
            <a:off x="859243" y="678519"/>
            <a:ext cx="325887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latin typeface="Univers" panose="020B0503020202020204" pitchFamily="34" charset="0"/>
              </a:rPr>
              <a:t>Computational Cognitive Science</a:t>
            </a:r>
          </a:p>
        </p:txBody>
      </p:sp>
    </p:spTree>
    <p:extLst>
      <p:ext uri="{BB962C8B-B14F-4D97-AF65-F5344CB8AC3E}">
        <p14:creationId xmlns:p14="http://schemas.microsoft.com/office/powerpoint/2010/main" val="3195563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D00244-A3F4-4C44-971D-913FE104BC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B6E2312-BFAF-47CA-9616-30BA5667D8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68" indent="0" algn="ctr">
              <a:buNone/>
              <a:defRPr sz="1125"/>
            </a:lvl2pPr>
            <a:lvl3pPr marL="514337" indent="0" algn="ctr">
              <a:buNone/>
              <a:defRPr sz="1013"/>
            </a:lvl3pPr>
            <a:lvl4pPr marL="771506" indent="0" algn="ctr">
              <a:buNone/>
              <a:defRPr sz="900"/>
            </a:lvl4pPr>
            <a:lvl5pPr marL="1028675" indent="0" algn="ctr">
              <a:buNone/>
              <a:defRPr sz="900"/>
            </a:lvl5pPr>
            <a:lvl6pPr marL="1285843" indent="0" algn="ctr">
              <a:buNone/>
              <a:defRPr sz="900"/>
            </a:lvl6pPr>
            <a:lvl7pPr marL="1543012" indent="0" algn="ctr">
              <a:buNone/>
              <a:defRPr sz="900"/>
            </a:lvl7pPr>
            <a:lvl8pPr marL="1800180" indent="0" algn="ctr">
              <a:buNone/>
              <a:defRPr sz="900"/>
            </a:lvl8pPr>
            <a:lvl9pPr marL="2057348" indent="0" algn="ctr">
              <a:buNone/>
              <a:defRPr sz="9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93180C-4102-4D35-9C5A-F0854A6FD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B0610-2A41-4147-9028-430DB42FBA95}" type="datetimeFigureOut">
              <a:rPr lang="de-DE" smtClean="0"/>
              <a:t>11.06.25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1B7749-E39E-49DA-A071-7155A706C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7D8397-6656-42A8-B96A-58D9A5ED8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B9335-DEF4-4775-A66C-56011791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34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522E6E-49B5-4103-8F45-47ECA7C1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7F001A-4A3F-4041-B3A7-84989E415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3D1D12-3A64-486D-BEF9-12987D785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84961-95F9-4150-895C-A2B8F9C8F1C6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DADA46-566B-4297-92E0-35A296336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05EB86-581B-40CB-AA86-82C275277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B9335-DEF4-4775-A66C-56011791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8669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2BCBEE-B756-40CC-A424-243D2625F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6"/>
            <a:ext cx="7886700" cy="2377281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DD5B8C-9562-43D4-85E7-A7688CBF0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5"/>
            <a:ext cx="7886700" cy="1250156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68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3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6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43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12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18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348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870FCD-B8A5-47E7-9B17-1E98669F4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84961-95F9-4150-895C-A2B8F9C8F1C6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EE4032-5942-423E-B589-4502DA194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753F83A-8EEC-4249-B00A-661C9C4E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B9335-DEF4-4775-A66C-56011791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5347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2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theme" Target="../theme/theme7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5989474" y="2764180"/>
            <a:ext cx="3154529" cy="186642"/>
          </a:xfrm>
          <a:prstGeom prst="rect">
            <a:avLst/>
          </a:prstGeom>
          <a:solidFill>
            <a:srgbClr val="273845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092" tIns="20092" rIns="20092" bIns="20092" numCol="1" spcCol="38100" rtlCol="0" anchor="ctr">
            <a:spAutoFit/>
          </a:bodyPr>
          <a:lstStyle/>
          <a:p>
            <a:pPr marL="0" marR="0" indent="0" algn="ctr" defTabSz="23103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949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836529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xStyles>
    <p:titleStyle>
      <a:lvl1pPr marL="0" marR="0" indent="0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90406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180811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271217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361622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452027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542432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632838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723243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175789" marR="0" indent="-175789" algn="l" defTabSz="231035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351576" marR="0" indent="-175789" algn="l" defTabSz="231035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527365" marR="0" indent="-175789" algn="l" defTabSz="231035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703154" marR="0" indent="-175789" algn="l" defTabSz="231035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878941" marR="0" indent="-175789" algn="l" defTabSz="231035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1054730" marR="0" indent="-175789" algn="l" defTabSz="231035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1230518" marR="0" indent="-175789" algn="l" defTabSz="231035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1406306" marR="0" indent="-175789" algn="l" defTabSz="231035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1582094" marR="0" indent="-175789" algn="l" defTabSz="231035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90406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180811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271217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361622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452027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542432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632838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723243" algn="ctr" defTabSz="23103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/>
          <p:cNvSpPr/>
          <p:nvPr/>
        </p:nvSpPr>
        <p:spPr>
          <a:xfrm>
            <a:off x="0" y="5321519"/>
            <a:ext cx="9144000" cy="408886"/>
          </a:xfrm>
          <a:prstGeom prst="rect">
            <a:avLst/>
          </a:prstGeom>
          <a:solidFill>
            <a:srgbClr val="3E444C"/>
          </a:solidFill>
          <a:ln>
            <a:solidFill>
              <a:srgbClr val="2738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712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429" y="1521768"/>
            <a:ext cx="7887146" cy="3625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791393" y="5373876"/>
            <a:ext cx="1189469" cy="304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5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fld id="{67EF6F4E-9BE2-432C-88B0-17DF33FA899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Rechteck 14"/>
          <p:cNvSpPr/>
          <p:nvPr/>
        </p:nvSpPr>
        <p:spPr>
          <a:xfrm>
            <a:off x="0" y="2"/>
            <a:ext cx="9144000" cy="408886"/>
          </a:xfrm>
          <a:prstGeom prst="rect">
            <a:avLst/>
          </a:prstGeom>
          <a:solidFill>
            <a:srgbClr val="3E44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712"/>
          </a:p>
        </p:txBody>
      </p:sp>
      <p:sp>
        <p:nvSpPr>
          <p:cNvPr id="16" name="Titelplatzhalter 1"/>
          <p:cNvSpPr>
            <a:spLocks noGrp="1"/>
          </p:cNvSpPr>
          <p:nvPr>
            <p:ph type="title"/>
          </p:nvPr>
        </p:nvSpPr>
        <p:spPr>
          <a:xfrm>
            <a:off x="180064" y="46339"/>
            <a:ext cx="7887146" cy="3162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464564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87" r:id="rId4"/>
  </p:sldLayoutIdLst>
  <p:txStyles>
    <p:titleStyle>
      <a:lvl1pPr algn="l" defTabSz="361622" rtl="0" eaLnBrk="1" latinLnBrk="0" hangingPunct="1">
        <a:lnSpc>
          <a:spcPct val="90000"/>
        </a:lnSpc>
        <a:spcBef>
          <a:spcPct val="0"/>
        </a:spcBef>
        <a:buNone/>
        <a:defRPr sz="1741" kern="1200">
          <a:solidFill>
            <a:schemeClr val="bg1"/>
          </a:solidFill>
          <a:latin typeface="HelveticaNeueLT Pro 45 Lt" panose="020B0403020202020204" pitchFamily="34" charset="0"/>
          <a:ea typeface="+mj-ea"/>
          <a:cs typeface="+mj-cs"/>
        </a:defRPr>
      </a:lvl1pPr>
    </p:titleStyle>
    <p:bodyStyle>
      <a:lvl1pPr marL="90406" indent="-90406" algn="l" defTabSz="361622" rtl="0" eaLnBrk="1" latinLnBrk="0" hangingPunct="1">
        <a:lnSpc>
          <a:spcPct val="90000"/>
        </a:lnSpc>
        <a:spcBef>
          <a:spcPts val="395"/>
        </a:spcBef>
        <a:buFont typeface="Arial" panose="020B0604020202020204" pitchFamily="34" charset="0"/>
        <a:buChar char="•"/>
        <a:defRPr sz="1108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1pPr>
      <a:lvl2pPr marL="271217" indent="-90406" algn="l" defTabSz="361622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949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2pPr>
      <a:lvl3pPr marL="452027" indent="-90406" algn="l" defTabSz="361622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91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3pPr>
      <a:lvl4pPr marL="632838" indent="-90406" algn="l" defTabSz="361622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4pPr>
      <a:lvl5pPr marL="813649" indent="-90406" algn="l" defTabSz="361622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5pPr>
      <a:lvl6pPr marL="994460" indent="-90406" algn="l" defTabSz="361622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6pPr>
      <a:lvl7pPr marL="1175270" indent="-90406" algn="l" defTabSz="361622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7pPr>
      <a:lvl8pPr marL="1356081" indent="-90406" algn="l" defTabSz="361622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8pPr>
      <a:lvl9pPr marL="1536890" indent="-90406" algn="l" defTabSz="361622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61622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1pPr>
      <a:lvl2pPr marL="180811" algn="l" defTabSz="361622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2pPr>
      <a:lvl3pPr marL="361622" algn="l" defTabSz="361622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3pPr>
      <a:lvl4pPr marL="542432" algn="l" defTabSz="361622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4pPr>
      <a:lvl5pPr marL="723243" algn="l" defTabSz="361622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5pPr>
      <a:lvl6pPr marL="904054" algn="l" defTabSz="361622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6pPr>
      <a:lvl7pPr marL="1084865" algn="l" defTabSz="361622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7pPr>
      <a:lvl8pPr marL="1265675" algn="l" defTabSz="361622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8pPr>
      <a:lvl9pPr marL="1446486" algn="l" defTabSz="361622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3F619A1-D1E9-429C-902E-DECB7980D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4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349E562-43E1-45ED-98DE-9FEFBDF0B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936172-EA75-4688-BBB5-23A03AD768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62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784961-95F9-4150-895C-A2B8F9C8F1C6}" type="datetimeFigureOut">
              <a:rPr lang="de-DE" smtClean="0"/>
              <a:t>11.06.25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10FD4E-22F6-42E3-95E8-96C6E6BD8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6962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7D5CA3-6553-453A-9A8B-FBB749EE6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6962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B9335-DEF4-4775-A66C-56011791B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580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28" r:id="rId15"/>
  </p:sldLayoutIdLst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xStyles>
    <p:titleStyle>
      <a:lvl1pPr algn="l" defTabSz="514337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5" indent="-128585" algn="l" defTabSz="514337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54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22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091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59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28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596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765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34" indent="-128585" algn="l" defTabSz="514337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68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37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06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75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43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12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180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48" algn="l" defTabSz="51433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5989474" y="3426871"/>
            <a:ext cx="3154529" cy="186642"/>
          </a:xfrm>
          <a:prstGeom prst="rect">
            <a:avLst/>
          </a:prstGeom>
          <a:solidFill>
            <a:srgbClr val="273845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092" tIns="20092" rIns="20092" bIns="20092" numCol="1" spcCol="38100" rtlCol="0" anchor="ctr">
            <a:spAutoFit/>
          </a:bodyPr>
          <a:lstStyle/>
          <a:p>
            <a:pPr marL="0" marR="0" indent="0" algn="ctr" defTabSz="23104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949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317065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</p:sldLayoutIdLst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xStyles>
    <p:titleStyle>
      <a:lvl1pPr marL="0" marR="0" indent="0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90408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180815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271223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361631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452038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542446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632855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723261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175793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351585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527378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703171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878963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1054756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1230548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1406341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1582133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90408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180815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271223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361631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452038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542446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632855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723261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/>
          <p:cNvSpPr/>
          <p:nvPr/>
        </p:nvSpPr>
        <p:spPr>
          <a:xfrm>
            <a:off x="0" y="5321515"/>
            <a:ext cx="9144000" cy="408886"/>
          </a:xfrm>
          <a:prstGeom prst="rect">
            <a:avLst/>
          </a:prstGeom>
          <a:solidFill>
            <a:srgbClr val="273845"/>
          </a:solidFill>
          <a:ln>
            <a:solidFill>
              <a:srgbClr val="2738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712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429" y="1521768"/>
            <a:ext cx="7887146" cy="3625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791391" y="5373873"/>
            <a:ext cx="1189469" cy="304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5">
                <a:solidFill>
                  <a:schemeClr val="bg1"/>
                </a:solidFill>
                <a:latin typeface="Myriad Pro" panose="020B0503030403020204" pitchFamily="34" charset="0"/>
              </a:defRPr>
            </a:lvl1pPr>
          </a:lstStyle>
          <a:p>
            <a:fld id="{67EF6F4E-9BE2-432C-88B0-17DF33FA899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Rechteck 14"/>
          <p:cNvSpPr/>
          <p:nvPr/>
        </p:nvSpPr>
        <p:spPr>
          <a:xfrm>
            <a:off x="0" y="2"/>
            <a:ext cx="9144000" cy="408886"/>
          </a:xfrm>
          <a:prstGeom prst="rect">
            <a:avLst/>
          </a:prstGeom>
          <a:solidFill>
            <a:srgbClr val="273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712"/>
          </a:p>
        </p:txBody>
      </p:sp>
      <p:sp>
        <p:nvSpPr>
          <p:cNvPr id="16" name="Titelplatzhalter 1"/>
          <p:cNvSpPr>
            <a:spLocks noGrp="1"/>
          </p:cNvSpPr>
          <p:nvPr>
            <p:ph type="title"/>
          </p:nvPr>
        </p:nvSpPr>
        <p:spPr>
          <a:xfrm>
            <a:off x="180064" y="46339"/>
            <a:ext cx="7887146" cy="3162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367313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</p:sldLayoutIdLst>
  <p:txStyles>
    <p:titleStyle>
      <a:lvl1pPr algn="l" defTabSz="361631" rtl="0" eaLnBrk="1" latinLnBrk="0" hangingPunct="1">
        <a:lnSpc>
          <a:spcPct val="90000"/>
        </a:lnSpc>
        <a:spcBef>
          <a:spcPct val="0"/>
        </a:spcBef>
        <a:buNone/>
        <a:defRPr sz="1741" kern="1200">
          <a:solidFill>
            <a:schemeClr val="bg1"/>
          </a:solidFill>
          <a:latin typeface="HelveticaNeueLT Pro 45 Lt" panose="020B0403020202020204" pitchFamily="34" charset="0"/>
          <a:ea typeface="+mj-ea"/>
          <a:cs typeface="+mj-cs"/>
        </a:defRPr>
      </a:lvl1pPr>
    </p:titleStyle>
    <p:bodyStyle>
      <a:lvl1pPr marL="90408" indent="-90408" algn="l" defTabSz="361631" rtl="0" eaLnBrk="1" latinLnBrk="0" hangingPunct="1">
        <a:lnSpc>
          <a:spcPct val="90000"/>
        </a:lnSpc>
        <a:spcBef>
          <a:spcPts val="395"/>
        </a:spcBef>
        <a:buFont typeface="Arial" panose="020B0604020202020204" pitchFamily="34" charset="0"/>
        <a:buChar char="•"/>
        <a:defRPr sz="1108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1pPr>
      <a:lvl2pPr marL="271223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949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2pPr>
      <a:lvl3pPr marL="452038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91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3pPr>
      <a:lvl4pPr marL="632855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4pPr>
      <a:lvl5pPr marL="813669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5pPr>
      <a:lvl6pPr marL="994484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6pPr>
      <a:lvl7pPr marL="1175300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7pPr>
      <a:lvl8pPr marL="1356115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8pPr>
      <a:lvl9pPr marL="1536929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1pPr>
      <a:lvl2pPr marL="180815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2pPr>
      <a:lvl3pPr marL="361631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3pPr>
      <a:lvl4pPr marL="542446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4pPr>
      <a:lvl5pPr marL="723261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5pPr>
      <a:lvl6pPr marL="904076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6pPr>
      <a:lvl7pPr marL="1084892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7pPr>
      <a:lvl8pPr marL="1265706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8pPr>
      <a:lvl9pPr marL="1446522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5989474" y="3426871"/>
            <a:ext cx="3154529" cy="186642"/>
          </a:xfrm>
          <a:prstGeom prst="rect">
            <a:avLst/>
          </a:prstGeom>
          <a:solidFill>
            <a:srgbClr val="273845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092" tIns="20092" rIns="20092" bIns="20092" numCol="1" spcCol="38100" rtlCol="0" anchor="ctr">
            <a:spAutoFit/>
          </a:bodyPr>
          <a:lstStyle/>
          <a:p>
            <a:pPr marL="0" marR="0" indent="0" algn="ctr" defTabSz="23104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949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990761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</p:sldLayoutIdLst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xStyles>
    <p:titleStyle>
      <a:lvl1pPr marL="0" marR="0" indent="0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90408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180815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271223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361631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452038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542446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632855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723261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16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175793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351585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527378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703171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878963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1054756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1230548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1406341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1582133" marR="0" indent="-175793" algn="l" defTabSz="231041" rtl="0" eaLnBrk="1" latinLnBrk="0" hangingPunct="1">
        <a:lnSpc>
          <a:spcPct val="100000"/>
        </a:lnSpc>
        <a:spcBef>
          <a:spcPts val="1661"/>
        </a:spcBef>
        <a:spcAft>
          <a:spcPts val="0"/>
        </a:spcAft>
        <a:buClrTx/>
        <a:buSzPct val="75000"/>
        <a:buFontTx/>
        <a:buChar char="•"/>
        <a:tabLst/>
        <a:defRPr sz="1424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90408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180815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271223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361631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452038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542446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632855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723261" algn="ctr" defTabSz="23104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1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/>
          <p:cNvSpPr/>
          <p:nvPr/>
        </p:nvSpPr>
        <p:spPr>
          <a:xfrm>
            <a:off x="0" y="5321515"/>
            <a:ext cx="9144000" cy="408886"/>
          </a:xfrm>
          <a:prstGeom prst="rect">
            <a:avLst/>
          </a:prstGeom>
          <a:solidFill>
            <a:srgbClr val="273845"/>
          </a:solidFill>
          <a:ln>
            <a:solidFill>
              <a:srgbClr val="2738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712" dirty="0">
              <a:latin typeface="HelveticaNeueLT Pro 45 Lt" panose="020B0403020202020204" pitchFamily="34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429" y="1521768"/>
            <a:ext cx="7887146" cy="3625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791391" y="5373873"/>
            <a:ext cx="1189469" cy="304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5">
                <a:solidFill>
                  <a:schemeClr val="bg1"/>
                </a:solidFill>
                <a:latin typeface="HelveticaNeueLT Pro 45 Lt" panose="020B0403020202020204" pitchFamily="34" charset="0"/>
              </a:defRPr>
            </a:lvl1pPr>
          </a:lstStyle>
          <a:p>
            <a:fld id="{67EF6F4E-9BE2-432C-88B0-17DF33FA899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Rechteck 14"/>
          <p:cNvSpPr/>
          <p:nvPr/>
        </p:nvSpPr>
        <p:spPr>
          <a:xfrm>
            <a:off x="0" y="2"/>
            <a:ext cx="9144000" cy="408886"/>
          </a:xfrm>
          <a:prstGeom prst="rect">
            <a:avLst/>
          </a:prstGeom>
          <a:solidFill>
            <a:srgbClr val="273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712" dirty="0">
              <a:latin typeface="HelveticaNeueLT Pro 45 Lt" panose="020B0403020202020204" pitchFamily="34" charset="0"/>
            </a:endParaRPr>
          </a:p>
        </p:txBody>
      </p:sp>
      <p:sp>
        <p:nvSpPr>
          <p:cNvPr id="16" name="Titelplatzhalter 1"/>
          <p:cNvSpPr>
            <a:spLocks noGrp="1"/>
          </p:cNvSpPr>
          <p:nvPr>
            <p:ph type="title"/>
          </p:nvPr>
        </p:nvSpPr>
        <p:spPr>
          <a:xfrm>
            <a:off x="180064" y="46339"/>
            <a:ext cx="7887146" cy="3162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3716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</p:sldLayoutIdLst>
  <p:txStyles>
    <p:titleStyle>
      <a:lvl1pPr algn="l" defTabSz="361631" rtl="0" eaLnBrk="1" latinLnBrk="0" hangingPunct="1">
        <a:lnSpc>
          <a:spcPct val="90000"/>
        </a:lnSpc>
        <a:spcBef>
          <a:spcPct val="0"/>
        </a:spcBef>
        <a:buNone/>
        <a:defRPr sz="1741" kern="1200">
          <a:solidFill>
            <a:schemeClr val="bg1"/>
          </a:solidFill>
          <a:latin typeface="HelveticaNeueLT Pro 45 Lt" panose="020B0403020202020204" pitchFamily="34" charset="0"/>
          <a:ea typeface="+mj-ea"/>
          <a:cs typeface="+mj-cs"/>
        </a:defRPr>
      </a:lvl1pPr>
    </p:titleStyle>
    <p:bodyStyle>
      <a:lvl1pPr marL="90408" indent="-90408" algn="l" defTabSz="361631" rtl="0" eaLnBrk="1" latinLnBrk="0" hangingPunct="1">
        <a:lnSpc>
          <a:spcPct val="90000"/>
        </a:lnSpc>
        <a:spcBef>
          <a:spcPts val="395"/>
        </a:spcBef>
        <a:buFont typeface="Arial" panose="020B0604020202020204" pitchFamily="34" charset="0"/>
        <a:buChar char="•"/>
        <a:defRPr sz="1108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1pPr>
      <a:lvl2pPr marL="271223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949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2pPr>
      <a:lvl3pPr marL="452038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91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3pPr>
      <a:lvl4pPr marL="632855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4pPr>
      <a:lvl5pPr marL="813669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HelveticaNeueLT Pro 45 Lt" panose="020B0403020202020204" pitchFamily="34" charset="0"/>
          <a:ea typeface="+mn-ea"/>
          <a:cs typeface="+mn-cs"/>
        </a:defRPr>
      </a:lvl5pPr>
      <a:lvl6pPr marL="994484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6pPr>
      <a:lvl7pPr marL="1175300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7pPr>
      <a:lvl8pPr marL="1356115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8pPr>
      <a:lvl9pPr marL="1536929" indent="-90408" algn="l" defTabSz="361631" rtl="0" eaLnBrk="1" latinLnBrk="0" hangingPunct="1">
        <a:lnSpc>
          <a:spcPct val="90000"/>
        </a:lnSpc>
        <a:spcBef>
          <a:spcPts val="198"/>
        </a:spcBef>
        <a:buFont typeface="Arial" panose="020B0604020202020204" pitchFamily="34" charset="0"/>
        <a:buChar char="•"/>
        <a:defRPr sz="7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1pPr>
      <a:lvl2pPr marL="180815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2pPr>
      <a:lvl3pPr marL="361631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3pPr>
      <a:lvl4pPr marL="542446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4pPr>
      <a:lvl5pPr marL="723261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5pPr>
      <a:lvl6pPr marL="904076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6pPr>
      <a:lvl7pPr marL="1084892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7pPr>
      <a:lvl8pPr marL="1265706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8pPr>
      <a:lvl9pPr marL="1446522" algn="l" defTabSz="361631" rtl="0" eaLnBrk="1" latinLnBrk="0" hangingPunct="1">
        <a:defRPr sz="7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3CD56633-4457-4ECA-8BA1-40CDDC9DF50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anchor="ctr"/>
          <a:lstStyle/>
          <a:p>
            <a:r>
              <a:rPr lang="de-DE" dirty="0"/>
              <a:t>Bachelor Thesis </a:t>
            </a:r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b="0" dirty="0"/>
              <a:t>–</a:t>
            </a:r>
          </a:p>
          <a:p>
            <a:r>
              <a:rPr lang="de-DE" b="0" dirty="0" err="1"/>
              <a:t>Effect</a:t>
            </a:r>
            <a:r>
              <a:rPr lang="de-DE" b="0" dirty="0"/>
              <a:t> </a:t>
            </a:r>
            <a:r>
              <a:rPr lang="de-DE" b="0" dirty="0" err="1"/>
              <a:t>of</a:t>
            </a:r>
            <a:r>
              <a:rPr lang="de-DE" b="0" dirty="0"/>
              <a:t> </a:t>
            </a:r>
            <a:r>
              <a:rPr lang="de-DE" b="0" dirty="0" err="1"/>
              <a:t>stimulus</a:t>
            </a:r>
            <a:r>
              <a:rPr lang="de-DE" b="0" dirty="0"/>
              <a:t> </a:t>
            </a:r>
            <a:r>
              <a:rPr lang="de-DE" b="0" dirty="0" err="1"/>
              <a:t>duration</a:t>
            </a:r>
            <a:r>
              <a:rPr lang="de-DE" b="0" dirty="0"/>
              <a:t> on Event-</a:t>
            </a:r>
            <a:r>
              <a:rPr lang="de-DE" b="0" dirty="0" err="1"/>
              <a:t>related</a:t>
            </a:r>
            <a:r>
              <a:rPr lang="de-DE" b="0" dirty="0"/>
              <a:t> </a:t>
            </a:r>
            <a:r>
              <a:rPr lang="de-DE" b="0" dirty="0" err="1"/>
              <a:t>potentials</a:t>
            </a:r>
            <a:r>
              <a:rPr lang="de-DE" b="0" dirty="0"/>
              <a:t> </a:t>
            </a:r>
            <a:r>
              <a:rPr lang="de-DE" b="0" dirty="0" err="1"/>
              <a:t>during</a:t>
            </a:r>
            <a:r>
              <a:rPr lang="de-DE" b="0" dirty="0"/>
              <a:t> a rapid </a:t>
            </a:r>
            <a:r>
              <a:rPr lang="de-DE" b="0" dirty="0" err="1"/>
              <a:t>serial</a:t>
            </a:r>
            <a:r>
              <a:rPr lang="de-DE" b="0" dirty="0"/>
              <a:t> </a:t>
            </a:r>
            <a:r>
              <a:rPr lang="de-DE" b="0" dirty="0" err="1"/>
              <a:t>presentation</a:t>
            </a:r>
            <a:r>
              <a:rPr lang="de-DE" b="0" dirty="0"/>
              <a:t> </a:t>
            </a:r>
            <a:r>
              <a:rPr lang="de-DE" b="0" dirty="0" err="1"/>
              <a:t>task</a:t>
            </a:r>
            <a:endParaRPr lang="de-DE" b="0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15934" y="716134"/>
            <a:ext cx="3831590" cy="3831590"/>
          </a:xfr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E56FCC-671B-6C1D-240C-406717366DF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1149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About </a:t>
            </a:r>
            <a:r>
              <a:rPr lang="de-DE" dirty="0" err="1"/>
              <a:t>me</a:t>
            </a:r>
            <a:r>
              <a:rPr lang="de-DE" dirty="0"/>
              <a:t>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89336F-E6F4-496E-9F1A-A2112C68C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Jan Sauter, 26 years old, study Data Science B.Sc.</a:t>
            </a:r>
          </a:p>
          <a:p>
            <a:r>
              <a:rPr lang="en-US" dirty="0"/>
              <a:t> From a village (</a:t>
            </a:r>
            <a:r>
              <a:rPr lang="en-US" dirty="0" err="1"/>
              <a:t>Hossingen</a:t>
            </a:r>
            <a:r>
              <a:rPr lang="en-US" dirty="0"/>
              <a:t>) on the Swabian Alb near </a:t>
            </a:r>
            <a:r>
              <a:rPr lang="en-US" dirty="0" err="1"/>
              <a:t>Balingen</a:t>
            </a:r>
            <a:endParaRPr lang="en-US" dirty="0"/>
          </a:p>
          <a:p>
            <a:r>
              <a:rPr lang="en-US" dirty="0"/>
              <a:t> Initially studied Mobile Media B.Sc. at </a:t>
            </a:r>
            <a:r>
              <a:rPr lang="en-US" dirty="0" err="1"/>
              <a:t>HdM</a:t>
            </a:r>
            <a:r>
              <a:rPr lang="en-US" dirty="0"/>
              <a:t> (4 semesters)</a:t>
            </a:r>
          </a:p>
          <a:p>
            <a:r>
              <a:rPr lang="en-US" dirty="0"/>
              <a:t> Switched to university in 2021 because I enjoyed the theoretical stuff &amp; was fascinated by AI</a:t>
            </a:r>
          </a:p>
          <a:p>
            <a:r>
              <a:rPr lang="en-US" dirty="0"/>
              <a:t> </a:t>
            </a:r>
            <a:r>
              <a:rPr lang="en-US" b="1" dirty="0"/>
              <a:t>Hobbies:</a:t>
            </a:r>
            <a:r>
              <a:rPr lang="en-US" dirty="0"/>
              <a:t> Cycling, Running, Climbing, Hiking, Guitar</a:t>
            </a:r>
          </a:p>
          <a:p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52CAAD3-D217-820C-9174-98BA3F0551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E04BE5F8-9A2F-6680-E60C-FBBD34663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79209">
            <a:off x="7372443" y="676874"/>
            <a:ext cx="1389532" cy="99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B9DFA5B9-A6CE-B308-417F-DA160D16DF1F}"/>
              </a:ext>
            </a:extLst>
          </p:cNvPr>
          <p:cNvGrpSpPr/>
          <p:nvPr/>
        </p:nvGrpSpPr>
        <p:grpSpPr>
          <a:xfrm>
            <a:off x="389147" y="3507365"/>
            <a:ext cx="2160001" cy="1716999"/>
            <a:chOff x="389147" y="3507365"/>
            <a:chExt cx="2160001" cy="1716999"/>
          </a:xfrm>
        </p:grpSpPr>
        <p:pic>
          <p:nvPicPr>
            <p:cNvPr id="1032" name="Picture 8" descr="Visit Hohenzollern Castle in Bisingen | Live the World">
              <a:extLst>
                <a:ext uri="{FF2B5EF4-FFF2-40B4-BE49-F238E27FC236}">
                  <a16:creationId xmlns:a16="http://schemas.microsoft.com/office/drawing/2014/main" id="{2041C959-B7A3-CCE6-F43A-C779661123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9148" y="3507365"/>
              <a:ext cx="2160000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FF94F523-ECBA-1CF4-F68D-99957BB1449C}"/>
                </a:ext>
              </a:extLst>
            </p:cNvPr>
            <p:cNvSpPr txBox="1"/>
            <p:nvPr/>
          </p:nvSpPr>
          <p:spPr>
            <a:xfrm>
              <a:off x="389147" y="4947365"/>
              <a:ext cx="21600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/>
                <a:t>Hohenzollern Castle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1BFAFC2D-8F4C-7012-0BFC-3C0DA9FB15F3}"/>
              </a:ext>
            </a:extLst>
          </p:cNvPr>
          <p:cNvGrpSpPr/>
          <p:nvPr/>
        </p:nvGrpSpPr>
        <p:grpSpPr>
          <a:xfrm>
            <a:off x="3472600" y="3507365"/>
            <a:ext cx="2198800" cy="1740342"/>
            <a:chOff x="3472600" y="3507365"/>
            <a:chExt cx="2198800" cy="1740342"/>
          </a:xfrm>
        </p:grpSpPr>
        <p:pic>
          <p:nvPicPr>
            <p:cNvPr id="1034" name="Picture 10" descr="Naturpark Obere Donau, Baden-Württemberg - [GEO]">
              <a:extLst>
                <a:ext uri="{FF2B5EF4-FFF2-40B4-BE49-F238E27FC236}">
                  <a16:creationId xmlns:a16="http://schemas.microsoft.com/office/drawing/2014/main" id="{0E565FC5-AFC3-EFA6-966E-BDAD2E49DD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72600" y="3507365"/>
              <a:ext cx="2198800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5433871-46DE-A71E-7640-4F59FDD43675}"/>
                </a:ext>
              </a:extLst>
            </p:cNvPr>
            <p:cNvSpPr txBox="1"/>
            <p:nvPr/>
          </p:nvSpPr>
          <p:spPr>
            <a:xfrm>
              <a:off x="3472600" y="4970708"/>
              <a:ext cx="21988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 err="1"/>
                <a:t>Danube</a:t>
              </a:r>
              <a:r>
                <a:rPr lang="de-DE" sz="1200" dirty="0"/>
                <a:t> </a:t>
              </a:r>
              <a:r>
                <a:rPr lang="de-DE" sz="1200" dirty="0" err="1"/>
                <a:t>valley</a:t>
              </a:r>
              <a:r>
                <a:rPr lang="de-DE" sz="1200" dirty="0"/>
                <a:t> on </a:t>
              </a:r>
              <a:r>
                <a:rPr lang="de-DE" sz="1200" dirty="0" err="1"/>
                <a:t>Swabian</a:t>
              </a:r>
              <a:r>
                <a:rPr lang="de-DE" sz="1200" dirty="0"/>
                <a:t> Alb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5771B77F-6B5E-D8D5-77EB-65B98289C9F5}"/>
              </a:ext>
            </a:extLst>
          </p:cNvPr>
          <p:cNvGrpSpPr/>
          <p:nvPr/>
        </p:nvGrpSpPr>
        <p:grpSpPr>
          <a:xfrm>
            <a:off x="6557045" y="3507365"/>
            <a:ext cx="1440001" cy="1716998"/>
            <a:chOff x="6557045" y="3507365"/>
            <a:chExt cx="1440001" cy="1716998"/>
          </a:xfrm>
        </p:grpSpPr>
        <p:pic>
          <p:nvPicPr>
            <p:cNvPr id="9" name="Grafik 8" descr="Ein Bild, das Rad, draußen, Landfahrzeug, Text enthält.&#10;&#10;KI-generierte Inhalte können fehlerhaft sein.">
              <a:extLst>
                <a:ext uri="{FF2B5EF4-FFF2-40B4-BE49-F238E27FC236}">
                  <a16:creationId xmlns:a16="http://schemas.microsoft.com/office/drawing/2014/main" id="{EB61E851-0D87-FFDD-DD23-7D1FA8A289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7045" y="3507365"/>
              <a:ext cx="1440000" cy="1440000"/>
            </a:xfrm>
            <a:prstGeom prst="rect">
              <a:avLst/>
            </a:prstGeom>
          </p:spPr>
        </p:pic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529A0115-9C81-12C1-C44D-CD7085D9FD2D}"/>
                </a:ext>
              </a:extLst>
            </p:cNvPr>
            <p:cNvSpPr txBox="1"/>
            <p:nvPr/>
          </p:nvSpPr>
          <p:spPr>
            <a:xfrm>
              <a:off x="6557046" y="4947364"/>
              <a:ext cx="144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/>
                <a:t>Me </a:t>
              </a:r>
              <a:r>
                <a:rPr lang="de-DE" sz="1200" dirty="0" err="1"/>
                <a:t>bikepacking</a:t>
              </a:r>
              <a:endParaRPr lang="de-DE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58146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My </a:t>
            </a:r>
            <a:r>
              <a:rPr lang="de-DE" dirty="0" err="1"/>
              <a:t>study</a:t>
            </a:r>
            <a:r>
              <a:rPr lang="de-DE" dirty="0"/>
              <a:t> </a:t>
            </a:r>
            <a:r>
              <a:rPr lang="de-DE" dirty="0" err="1"/>
              <a:t>program</a:t>
            </a:r>
            <a:endParaRPr lang="de-D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89336F-E6F4-496E-9F1A-A2112C68C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Data Science B.Sc.</a:t>
            </a:r>
          </a:p>
          <a:p>
            <a:r>
              <a:rPr lang="en-US" dirty="0"/>
              <a:t> Sub-program of Computer Science</a:t>
            </a:r>
          </a:p>
          <a:p>
            <a:r>
              <a:rPr lang="en-US" dirty="0"/>
              <a:t> Foundational CS &amp; Mathematics lectures</a:t>
            </a:r>
          </a:p>
          <a:p>
            <a:r>
              <a:rPr lang="en-US" dirty="0"/>
              <a:t> Specific lectures on data lifecycle (collection, warehousing, analysis, visualization), Artificial Intelligence &amp; Machine Learning</a:t>
            </a:r>
          </a:p>
          <a:p>
            <a:r>
              <a:rPr lang="en-US" dirty="0"/>
              <a:t> Data Science project with given dataset (public transport data from Zürich)</a:t>
            </a:r>
          </a:p>
          <a:p>
            <a:r>
              <a:rPr lang="en-US" dirty="0"/>
              <a:t> Exchange semester WS 24/25: National Taiwan University (NTU) in Taipei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F108065-5586-8E6A-808F-091E7F0A5D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8218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677266-87F9-F24C-A9B5-6EA8C6DC0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Bachelor </a:t>
            </a:r>
            <a:r>
              <a:rPr lang="de-DE" dirty="0" err="1"/>
              <a:t>thesis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2F657D-165A-6B59-E043-6C1589A44F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/>
              <a:t>Topic</a:t>
            </a:r>
            <a:r>
              <a:rPr lang="de-DE" dirty="0"/>
              <a:t>: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stimulus</a:t>
            </a:r>
            <a:r>
              <a:rPr lang="de-DE" dirty="0"/>
              <a:t> </a:t>
            </a:r>
            <a:r>
              <a:rPr lang="de-DE" dirty="0" err="1"/>
              <a:t>duration</a:t>
            </a:r>
            <a:r>
              <a:rPr lang="de-DE" dirty="0"/>
              <a:t> on Event-</a:t>
            </a:r>
            <a:r>
              <a:rPr lang="de-DE" dirty="0" err="1"/>
              <a:t>related</a:t>
            </a:r>
            <a:r>
              <a:rPr lang="de-DE" dirty="0"/>
              <a:t> </a:t>
            </a:r>
            <a:r>
              <a:rPr lang="de-DE" dirty="0" err="1"/>
              <a:t>potentials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a rapid </a:t>
            </a:r>
            <a:r>
              <a:rPr lang="de-DE" dirty="0" err="1"/>
              <a:t>serial</a:t>
            </a:r>
            <a:r>
              <a:rPr lang="de-DE" dirty="0"/>
              <a:t> 			</a:t>
            </a:r>
            <a:r>
              <a:rPr lang="de-DE" dirty="0" err="1"/>
              <a:t>presentation</a:t>
            </a:r>
            <a:r>
              <a:rPr lang="de-DE" dirty="0"/>
              <a:t> </a:t>
            </a:r>
            <a:r>
              <a:rPr lang="de-DE" dirty="0" err="1"/>
              <a:t>task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 Analyze EEG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collected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study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Martin Geiger,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Unfold.jl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/>
              <a:t>Apply</a:t>
            </a:r>
            <a:r>
              <a:rPr lang="de-DE" dirty="0"/>
              <a:t> </a:t>
            </a:r>
            <a:r>
              <a:rPr lang="de-DE" dirty="0" err="1"/>
              <a:t>mass</a:t>
            </a:r>
            <a:r>
              <a:rPr lang="de-DE" dirty="0"/>
              <a:t>-univariate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including</a:t>
            </a:r>
            <a:r>
              <a:rPr lang="de-DE" dirty="0"/>
              <a:t> </a:t>
            </a:r>
            <a:r>
              <a:rPr lang="de-DE" b="1" dirty="0" err="1"/>
              <a:t>Deconvolution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/>
              <a:t>Influence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stimulus</a:t>
            </a:r>
            <a:r>
              <a:rPr lang="de-DE" dirty="0"/>
              <a:t> </a:t>
            </a:r>
            <a:r>
              <a:rPr lang="de-DE" dirty="0" err="1"/>
              <a:t>duration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assessed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univariate </a:t>
            </a:r>
            <a:r>
              <a:rPr lang="de-DE" dirty="0" err="1"/>
              <a:t>regression</a:t>
            </a:r>
            <a:r>
              <a:rPr lang="de-DE" dirty="0"/>
              <a:t> (linear and non-linear </a:t>
            </a:r>
            <a:r>
              <a:rPr lang="de-DE" dirty="0" err="1"/>
              <a:t>modeling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C14C0F3-C10A-3D8C-C593-0B2465E279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3905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A501B8-3F6D-FF79-40ED-DC82C43B2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duration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</p:txBody>
      </p:sp>
      <p:pic>
        <p:nvPicPr>
          <p:cNvPr id="6" name="Inhaltsplatzhalter 5" descr="Ein Bild, das Diagramm enthält.&#10;&#10;KI-generierte Inhalte können fehlerhaft sein.">
            <a:extLst>
              <a:ext uri="{FF2B5EF4-FFF2-40B4-BE49-F238E27FC236}">
                <a16:creationId xmlns:a16="http://schemas.microsoft.com/office/drawing/2014/main" id="{2B179F98-287A-20CC-2540-F12827E52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38" y="614984"/>
            <a:ext cx="8493125" cy="4504082"/>
          </a:xfr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9F81A52-8BE4-8941-8071-949F7B89A3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duration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and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overlap</a:t>
            </a:r>
            <a:r>
              <a:rPr lang="de-DE" dirty="0"/>
              <a:t> </a:t>
            </a:r>
            <a:r>
              <a:rPr lang="de-DE" dirty="0" err="1"/>
              <a:t>correction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 ’Brain </a:t>
            </a:r>
            <a:r>
              <a:rPr lang="de-DE" dirty="0" err="1"/>
              <a:t>responses</a:t>
            </a:r>
            <a:r>
              <a:rPr lang="de-DE" dirty="0"/>
              <a:t> </a:t>
            </a:r>
            <a:r>
              <a:rPr lang="de-DE" dirty="0" err="1"/>
              <a:t>vary</a:t>
            </a:r>
            <a:r>
              <a:rPr lang="de-DE" dirty="0"/>
              <a:t> in </a:t>
            </a:r>
            <a:r>
              <a:rPr lang="de-DE" dirty="0" err="1"/>
              <a:t>duration</a:t>
            </a:r>
            <a:r>
              <a:rPr lang="de-DE" dirty="0"/>
              <a:t> - </a:t>
            </a:r>
            <a:r>
              <a:rPr lang="de-DE" dirty="0" err="1"/>
              <a:t>modeling</a:t>
            </a:r>
            <a:r>
              <a:rPr lang="de-DE" dirty="0"/>
              <a:t> </a:t>
            </a:r>
            <a:r>
              <a:rPr lang="de-DE" dirty="0" err="1"/>
              <a:t>strategies</a:t>
            </a:r>
            <a:r>
              <a:rPr lang="de-DE" dirty="0"/>
              <a:t> and </a:t>
            </a:r>
            <a:r>
              <a:rPr lang="de-DE" dirty="0" err="1"/>
              <a:t>challenges</a:t>
            </a:r>
            <a:r>
              <a:rPr lang="de-DE" dirty="0"/>
              <a:t>’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Skukies</a:t>
            </a:r>
            <a:r>
              <a:rPr lang="de-DE" dirty="0"/>
              <a:t> et al. CC BY 4.0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6785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A077B-2C50-4380-8F01-CE4C66155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Goals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thesis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39BBA9-E961-31D8-A6EE-5975FBDB4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/>
              <a:t>Scientific Goal: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duration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a </a:t>
            </a:r>
            <a:r>
              <a:rPr lang="de-DE" dirty="0" err="1"/>
              <a:t>face</a:t>
            </a:r>
            <a:r>
              <a:rPr lang="de-DE" dirty="0"/>
              <a:t> </a:t>
            </a:r>
            <a:r>
              <a:rPr lang="de-DE" dirty="0" err="1"/>
              <a:t>influence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brain</a:t>
            </a:r>
            <a:r>
              <a:rPr lang="de-DE" dirty="0"/>
              <a:t> </a:t>
            </a:r>
            <a:r>
              <a:rPr lang="de-DE" dirty="0" err="1"/>
              <a:t>response</a:t>
            </a:r>
            <a:r>
              <a:rPr lang="de-DE" dirty="0"/>
              <a:t> on a sub-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?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b="1" dirty="0" err="1"/>
              <a:t>Methodological</a:t>
            </a:r>
            <a:r>
              <a:rPr lang="de-DE" b="1" dirty="0"/>
              <a:t> Goal:</a:t>
            </a:r>
            <a:r>
              <a:rPr lang="de-DE" dirty="0"/>
              <a:t> </a:t>
            </a:r>
            <a:r>
              <a:rPr lang="de-DE" dirty="0" err="1"/>
              <a:t>Investigate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deconvolution-based</a:t>
            </a:r>
            <a:r>
              <a:rPr lang="de-DE" dirty="0"/>
              <a:t> </a:t>
            </a:r>
            <a:r>
              <a:rPr lang="de-DE" dirty="0" err="1"/>
              <a:t>overlap</a:t>
            </a:r>
            <a:r>
              <a:rPr lang="de-DE" dirty="0"/>
              <a:t> </a:t>
            </a:r>
            <a:r>
              <a:rPr lang="de-DE" dirty="0" err="1"/>
              <a:t>correction</a:t>
            </a:r>
            <a:r>
              <a:rPr lang="de-DE" dirty="0"/>
              <a:t> in rapid </a:t>
            </a:r>
            <a:r>
              <a:rPr lang="de-DE" dirty="0" err="1"/>
              <a:t>presentation</a:t>
            </a:r>
            <a:r>
              <a:rPr lang="de-DE" dirty="0"/>
              <a:t> </a:t>
            </a:r>
            <a:r>
              <a:rPr lang="de-DE" dirty="0" err="1"/>
              <a:t>paradigms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b="1" dirty="0"/>
              <a:t>Stretch </a:t>
            </a:r>
            <a:r>
              <a:rPr lang="de-DE" b="1" dirty="0" err="1"/>
              <a:t>goals</a:t>
            </a:r>
            <a:r>
              <a:rPr lang="de-DE" b="1" dirty="0"/>
              <a:t>:</a:t>
            </a:r>
          </a:p>
          <a:p>
            <a:r>
              <a:rPr lang="de-DE" dirty="0"/>
              <a:t> </a:t>
            </a:r>
            <a:r>
              <a:rPr lang="de-DE" dirty="0" err="1"/>
              <a:t>Provide</a:t>
            </a:r>
            <a:r>
              <a:rPr lang="de-DE" dirty="0"/>
              <a:t> a </a:t>
            </a:r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modelling</a:t>
            </a:r>
            <a:r>
              <a:rPr lang="de-DE" dirty="0"/>
              <a:t> </a:t>
            </a:r>
            <a:r>
              <a:rPr lang="de-DE" dirty="0" err="1"/>
              <a:t>duration</a:t>
            </a:r>
            <a:r>
              <a:rPr lang="de-DE" dirty="0"/>
              <a:t> </a:t>
            </a:r>
            <a:r>
              <a:rPr lang="de-DE" dirty="0" err="1"/>
              <a:t>effects</a:t>
            </a:r>
            <a:r>
              <a:rPr lang="de-DE" dirty="0"/>
              <a:t> non-</a:t>
            </a:r>
            <a:r>
              <a:rPr lang="de-DE" dirty="0" err="1"/>
              <a:t>linearly</a:t>
            </a:r>
            <a:r>
              <a:rPr lang="de-DE" dirty="0"/>
              <a:t> and </a:t>
            </a:r>
            <a:r>
              <a:rPr lang="de-DE" dirty="0" err="1"/>
              <a:t>linearly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/>
              <a:t>Assess</a:t>
            </a:r>
            <a:r>
              <a:rPr lang="de-DE" dirty="0"/>
              <a:t>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blanks</a:t>
            </a:r>
            <a:r>
              <a:rPr lang="de-DE" dirty="0"/>
              <a:t> in a rapid </a:t>
            </a:r>
            <a:r>
              <a:rPr lang="de-DE" dirty="0" err="1"/>
              <a:t>serial</a:t>
            </a:r>
            <a:r>
              <a:rPr lang="de-DE" dirty="0"/>
              <a:t> </a:t>
            </a:r>
            <a:r>
              <a:rPr lang="de-DE" dirty="0" err="1"/>
              <a:t>presentation</a:t>
            </a:r>
            <a:r>
              <a:rPr lang="de-DE" dirty="0"/>
              <a:t> </a:t>
            </a:r>
            <a:r>
              <a:rPr lang="de-DE" dirty="0" err="1"/>
              <a:t>scenario</a:t>
            </a:r>
            <a:r>
              <a:rPr lang="de-DE" dirty="0"/>
              <a:t> (</a:t>
            </a:r>
            <a:r>
              <a:rPr lang="de-DE" dirty="0" err="1"/>
              <a:t>influence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jitter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4882AB7-5B1D-A35E-1CF7-803789DCC7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6253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947085-362A-5807-C38A-19A167343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Gant </a:t>
            </a:r>
            <a:r>
              <a:rPr lang="de-DE" dirty="0" err="1"/>
              <a:t>chart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91E3B5-0E3D-FDA5-5864-74BC1B29AB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7" name="Inhaltsplatzhalter 16">
            <a:extLst>
              <a:ext uri="{FF2B5EF4-FFF2-40B4-BE49-F238E27FC236}">
                <a16:creationId xmlns:a16="http://schemas.microsoft.com/office/drawing/2014/main" id="{A49A67FF-2225-A2A0-CF88-FF8A92A2F8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437" y="1954576"/>
            <a:ext cx="8493125" cy="180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564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041A10-8003-9D9E-93A1-376A7E1BAB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800" dirty="0"/>
              <a:t>End - </a:t>
            </a:r>
            <a:r>
              <a:rPr lang="de-DE" sz="4800" dirty="0" err="1"/>
              <a:t>Thank</a:t>
            </a:r>
            <a:r>
              <a:rPr lang="de-DE" sz="4800" dirty="0"/>
              <a:t> </a:t>
            </a:r>
            <a:r>
              <a:rPr lang="de-DE" sz="4800" dirty="0" err="1"/>
              <a:t>You</a:t>
            </a:r>
            <a:r>
              <a:rPr lang="de-DE" sz="4800" dirty="0"/>
              <a:t> </a:t>
            </a:r>
            <a:r>
              <a:rPr lang="de-DE" sz="4800" dirty="0">
                <a:sym typeface="Wingdings" pitchFamily="2" charset="2"/>
              </a:rPr>
              <a:t></a:t>
            </a:r>
            <a:endParaRPr lang="de-DE" sz="48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7F4E8B-7130-4221-E91E-B9BF626064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813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Titl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Presentation1" id="{AC2C9B23-6E39-4556-B487-DCAB5CC8CB79}" vid="{6466EF67-84EE-47EA-97A5-E7BEC6074B1A}"/>
    </a:ext>
  </a:extLst>
</a:theme>
</file>

<file path=ppt/theme/theme2.xml><?xml version="1.0" encoding="utf-8"?>
<a:theme xmlns:a="http://schemas.openxmlformats.org/drawingml/2006/main" name="Conten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C2C9B23-6E39-4556-B487-DCAB5CC8CB79}" vid="{0F395F61-3272-4000-A9CD-70E3D59EDB7B}"/>
    </a:ext>
  </a:extLst>
</a:theme>
</file>

<file path=ppt/theme/theme3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C2C9B23-6E39-4556-B487-DCAB5CC8CB79}" vid="{A59BB390-2915-4AD5-A0F2-288C98C59C4A}"/>
    </a:ext>
  </a:extLst>
</a:theme>
</file>

<file path=ppt/theme/theme4.xml><?xml version="1.0" encoding="utf-8"?>
<a:theme xmlns:a="http://schemas.openxmlformats.org/drawingml/2006/main" name="1_Titl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Presentation1" id="{AC2C9B23-6E39-4556-B487-DCAB5CC8CB79}" vid="{527C9646-2207-4B14-8FB6-9DDBA1FBAC0F}"/>
    </a:ext>
  </a:extLst>
</a:theme>
</file>

<file path=ppt/theme/theme5.xml><?xml version="1.0" encoding="utf-8"?>
<a:theme xmlns:a="http://schemas.openxmlformats.org/drawingml/2006/main" name="1_Conten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C2C9B23-6E39-4556-B487-DCAB5CC8CB79}" vid="{75CE0791-CAE6-4255-BB0C-20DBA5A58A84}"/>
    </a:ext>
  </a:extLst>
</a:theme>
</file>

<file path=ppt/theme/theme6.xml><?xml version="1.0" encoding="utf-8"?>
<a:theme xmlns:a="http://schemas.openxmlformats.org/drawingml/2006/main" name="2_Titl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Presentation1" id="{AC2C9B23-6E39-4556-B487-DCAB5CC8CB79}" vid="{5F462FF2-7BEA-4A76-A7A5-8493878C3B45}"/>
    </a:ext>
  </a:extLst>
</a:theme>
</file>

<file path=ppt/theme/theme7.xml><?xml version="1.0" encoding="utf-8"?>
<a:theme xmlns:a="http://schemas.openxmlformats.org/drawingml/2006/main" name="2_Conten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C2C9B23-6E39-4556-B487-DCAB5CC8CB79}" vid="{221C115A-095A-4385-B1B4-1C537FA8B2F0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</Template>
  <TotalTime>0</TotalTime>
  <Words>338</Words>
  <Application>Microsoft Macintosh PowerPoint</Application>
  <PresentationFormat>Bildschirmpräsentation (16:10)</PresentationFormat>
  <Paragraphs>36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7</vt:i4>
      </vt:variant>
      <vt:variant>
        <vt:lpstr>Folientitel</vt:lpstr>
      </vt:variant>
      <vt:variant>
        <vt:i4>8</vt:i4>
      </vt:variant>
    </vt:vector>
  </HeadingPairs>
  <TitlesOfParts>
    <vt:vector size="26" baseType="lpstr">
      <vt:lpstr>Arial</vt:lpstr>
      <vt:lpstr>Calibri</vt:lpstr>
      <vt:lpstr>Calibri Light</vt:lpstr>
      <vt:lpstr>Franklin Gothic Book</vt:lpstr>
      <vt:lpstr>Helvetica Light</vt:lpstr>
      <vt:lpstr>HelveticaNeueLT Pro 45 Lt</vt:lpstr>
      <vt:lpstr>HelveticaNeueLT Pro 65 Md</vt:lpstr>
      <vt:lpstr>Myriad Pro</vt:lpstr>
      <vt:lpstr>Univers</vt:lpstr>
      <vt:lpstr>Verdana Pro</vt:lpstr>
      <vt:lpstr>Wingdings</vt:lpstr>
      <vt:lpstr>Title</vt:lpstr>
      <vt:lpstr>Content</vt:lpstr>
      <vt:lpstr>Benutzerdefiniertes Design</vt:lpstr>
      <vt:lpstr>1_Title</vt:lpstr>
      <vt:lpstr>1_Content</vt:lpstr>
      <vt:lpstr>2_Title</vt:lpstr>
      <vt:lpstr>2_Content</vt:lpstr>
      <vt:lpstr>PowerPoint-Präsentation</vt:lpstr>
      <vt:lpstr>About me </vt:lpstr>
      <vt:lpstr>My study program</vt:lpstr>
      <vt:lpstr>Bachelor thesis</vt:lpstr>
      <vt:lpstr>Comparison of duration models</vt:lpstr>
      <vt:lpstr>Goals of thesis</vt:lpstr>
      <vt:lpstr>Gant chart</vt:lpstr>
      <vt:lpstr>End - Thank You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 Sauter</dc:creator>
  <cp:lastModifiedBy>Jan Sauter</cp:lastModifiedBy>
  <cp:revision>8</cp:revision>
  <dcterms:created xsi:type="dcterms:W3CDTF">2025-06-09T12:34:19Z</dcterms:created>
  <dcterms:modified xsi:type="dcterms:W3CDTF">2025-06-11T08:23:52Z</dcterms:modified>
</cp:coreProperties>
</file>

<file path=docProps/thumbnail.jpeg>
</file>